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Slab"/>
      <p:regular r:id="rId25"/>
      <p:bold r:id="rId26"/>
    </p:embeddedFont>
    <p:embeddedFont>
      <p:font typeface="Anton"/>
      <p:regular r:id="rId27"/>
    </p:embeddedFont>
    <p:embeddedFont>
      <p:font typeface="Roboto"/>
      <p:regular r:id="rId28"/>
      <p:bold r:id="rId29"/>
      <p:italic r:id="rId30"/>
      <p:boldItalic r:id="rId31"/>
    </p:embeddedFont>
    <p:embeddedFont>
      <p:font typeface="Anaheim"/>
      <p:regular r:id="rId32"/>
    </p:embeddedFont>
    <p:embeddedFont>
      <p:font typeface="Lora"/>
      <p:regular r:id="rId33"/>
      <p:bold r:id="rId34"/>
      <p:italic r:id="rId35"/>
      <p:boldItalic r:id="rId36"/>
    </p:embeddedFont>
    <p:embeddedFont>
      <p:font typeface="DM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3352282-FA39-4324-9FF4-7EAA2022C4B1}">
  <a:tblStyle styleId="{D3352282-FA39-4324-9FF4-7EAA2022C4B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DM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Slab-bold.fntdata"/><Relationship Id="rId25" Type="http://schemas.openxmlformats.org/officeDocument/2006/relationships/font" Target="fonts/RobotoSlab-regular.fntdata"/><Relationship Id="rId28" Type="http://schemas.openxmlformats.org/officeDocument/2006/relationships/font" Target="fonts/Roboto-regular.fntdata"/><Relationship Id="rId27" Type="http://schemas.openxmlformats.org/officeDocument/2006/relationships/font" Target="fonts/Anton-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Lora-regular.fntdata"/><Relationship Id="rId10" Type="http://schemas.openxmlformats.org/officeDocument/2006/relationships/slide" Target="slides/slide5.xml"/><Relationship Id="rId32" Type="http://schemas.openxmlformats.org/officeDocument/2006/relationships/font" Target="fonts/Anaheim-regular.fntdata"/><Relationship Id="rId13" Type="http://schemas.openxmlformats.org/officeDocument/2006/relationships/slide" Target="slides/slide8.xml"/><Relationship Id="rId35" Type="http://schemas.openxmlformats.org/officeDocument/2006/relationships/font" Target="fonts/Lora-italic.fntdata"/><Relationship Id="rId12" Type="http://schemas.openxmlformats.org/officeDocument/2006/relationships/slide" Target="slides/slide7.xml"/><Relationship Id="rId34" Type="http://schemas.openxmlformats.org/officeDocument/2006/relationships/font" Target="fonts/Lora-bold.fntdata"/><Relationship Id="rId15" Type="http://schemas.openxmlformats.org/officeDocument/2006/relationships/slide" Target="slides/slide10.xml"/><Relationship Id="rId37" Type="http://schemas.openxmlformats.org/officeDocument/2006/relationships/font" Target="fonts/DMSans-regular.fntdata"/><Relationship Id="rId14" Type="http://schemas.openxmlformats.org/officeDocument/2006/relationships/slide" Target="slides/slide9.xml"/><Relationship Id="rId36" Type="http://schemas.openxmlformats.org/officeDocument/2006/relationships/font" Target="fonts/Lora-boldItalic.fntdata"/><Relationship Id="rId17" Type="http://schemas.openxmlformats.org/officeDocument/2006/relationships/slide" Target="slides/slide12.xml"/><Relationship Id="rId39" Type="http://schemas.openxmlformats.org/officeDocument/2006/relationships/font" Target="fonts/DMSans-italic.fntdata"/><Relationship Id="rId16" Type="http://schemas.openxmlformats.org/officeDocument/2006/relationships/slide" Target="slides/slide11.xml"/><Relationship Id="rId38" Type="http://schemas.openxmlformats.org/officeDocument/2006/relationships/font" Target="fonts/DM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75e30e62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75e30e62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6e552fcb8f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e552fcb8f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6e552fcb8f_0_1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6e552fcb8f_0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6e552fcb8f_0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6e552fcb8f_0_1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6e552fcb8f_0_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6e552fcb8f_0_1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6e552fcb8f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6e552fcb8f_0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6e552fcb8f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6e552fcb8f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04f73488d6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04f73488d6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6e552fcb8f_0_1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6e552fcb8f_0_1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xl_extra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xl_extra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6e552fcb8f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6e552fcb8f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52f7bd7b1a_1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2f7bd7b1a_1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52f7bd7b1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2f7bd7b1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5c099a9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05c099a9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6e552fcb8f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e552fcb8f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6e552fcb8f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e552fcb8f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5c099a92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5c099a92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6e552fcb8f_1_24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6e552fcb8f_1_24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6e552fcb8f_0_1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e552fcb8f_0_1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flipH="1">
            <a:off x="728125" y="63706"/>
            <a:ext cx="3478500" cy="3024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0" name="Google Shape;10;p2"/>
          <p:cNvSpPr txBox="1"/>
          <p:nvPr>
            <p:ph idx="1" type="subTitle"/>
          </p:nvPr>
        </p:nvSpPr>
        <p:spPr>
          <a:xfrm flipH="1">
            <a:off x="728300" y="4296400"/>
            <a:ext cx="3804000" cy="53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800"/>
              <a:buNone/>
              <a:defRPr sz="1600">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grpSp>
        <p:nvGrpSpPr>
          <p:cNvPr id="11" name="Google Shape;11;p2"/>
          <p:cNvGrpSpPr/>
          <p:nvPr/>
        </p:nvGrpSpPr>
        <p:grpSpPr>
          <a:xfrm>
            <a:off x="76200" y="76200"/>
            <a:ext cx="8991600" cy="4991100"/>
            <a:chOff x="76200" y="76200"/>
            <a:chExt cx="8991600" cy="4991100"/>
          </a:xfrm>
        </p:grpSpPr>
        <p:sp>
          <p:nvSpPr>
            <p:cNvPr id="12" name="Google Shape;12;p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 name="Shape 82"/>
        <p:cNvGrpSpPr/>
        <p:nvPr/>
      </p:nvGrpSpPr>
      <p:grpSpPr>
        <a:xfrm>
          <a:off x="0" y="0"/>
          <a:ext cx="0" cy="0"/>
          <a:chOff x="0" y="0"/>
          <a:chExt cx="0" cy="0"/>
        </a:xfrm>
      </p:grpSpPr>
      <p:grpSp>
        <p:nvGrpSpPr>
          <p:cNvPr id="83" name="Google Shape;83;p11"/>
          <p:cNvGrpSpPr/>
          <p:nvPr/>
        </p:nvGrpSpPr>
        <p:grpSpPr>
          <a:xfrm>
            <a:off x="76200" y="76200"/>
            <a:ext cx="8991600" cy="4991100"/>
            <a:chOff x="76200" y="76200"/>
            <a:chExt cx="8991600" cy="4991100"/>
          </a:xfrm>
        </p:grpSpPr>
        <p:sp>
          <p:nvSpPr>
            <p:cNvPr id="84" name="Google Shape;84;p1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1"/>
          <p:cNvSpPr txBox="1"/>
          <p:nvPr>
            <p:ph idx="1" type="subTitle"/>
          </p:nvPr>
        </p:nvSpPr>
        <p:spPr>
          <a:xfrm>
            <a:off x="1734975" y="3204600"/>
            <a:ext cx="5674200" cy="5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9" name="Google Shape;89;p11"/>
          <p:cNvSpPr txBox="1"/>
          <p:nvPr>
            <p:ph hasCustomPrompt="1" type="title"/>
          </p:nvPr>
        </p:nvSpPr>
        <p:spPr>
          <a:xfrm>
            <a:off x="1027000" y="1765850"/>
            <a:ext cx="7089900" cy="123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9600"/>
              <a:buNone/>
              <a:defRPr sz="9600">
                <a:solidFill>
                  <a:schemeClr val="lt1"/>
                </a:solidFill>
              </a:defRPr>
            </a:lvl1pPr>
            <a:lvl2pPr lvl="1"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2pPr>
            <a:lvl3pPr lvl="2"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3pPr>
            <a:lvl4pPr lvl="3"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4pPr>
            <a:lvl5pPr lvl="4"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5pPr>
            <a:lvl6pPr lvl="5"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6pPr>
            <a:lvl7pPr lvl="6"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7pPr>
            <a:lvl8pPr lvl="7"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8pPr>
            <a:lvl9pPr lvl="8" rtl="0" algn="ctr">
              <a:spcBef>
                <a:spcPts val="0"/>
              </a:spcBef>
              <a:spcAft>
                <a:spcPts val="0"/>
              </a:spcAft>
              <a:buClr>
                <a:schemeClr val="lt1"/>
              </a:buClr>
              <a:buSzPts val="9600"/>
              <a:buFont typeface="DM Sans"/>
              <a:buNone/>
              <a:defRPr sz="9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0" name="Shape 9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list">
  <p:cSld name="BLANK_1">
    <p:bg>
      <p:bgPr>
        <a:solidFill>
          <a:schemeClr val="dk1"/>
        </a:solidFill>
      </p:bgPr>
    </p:bg>
    <p:spTree>
      <p:nvGrpSpPr>
        <p:cNvPr id="91" name="Shape 91"/>
        <p:cNvGrpSpPr/>
        <p:nvPr/>
      </p:nvGrpSpPr>
      <p:grpSpPr>
        <a:xfrm>
          <a:off x="0" y="0"/>
          <a:ext cx="0" cy="0"/>
          <a:chOff x="0" y="0"/>
          <a:chExt cx="0" cy="0"/>
        </a:xfrm>
      </p:grpSpPr>
      <p:sp>
        <p:nvSpPr>
          <p:cNvPr id="92" name="Google Shape;92;p13"/>
          <p:cNvSpPr txBox="1"/>
          <p:nvPr>
            <p:ph idx="1" type="body"/>
          </p:nvPr>
        </p:nvSpPr>
        <p:spPr>
          <a:xfrm>
            <a:off x="720000" y="1273211"/>
            <a:ext cx="7703700" cy="3241200"/>
          </a:xfrm>
          <a:prstGeom prst="rect">
            <a:avLst/>
          </a:prstGeom>
        </p:spPr>
        <p:txBody>
          <a:bodyPr anchorCtr="0" anchor="ctr" bIns="91425" lIns="91425" spcFirstLastPara="1" rIns="91425" wrap="square" tIns="91425">
            <a:noAutofit/>
          </a:bodyPr>
          <a:lstStyle>
            <a:lvl1pPr indent="-298450" lvl="0" marL="457200" rtl="0">
              <a:spcBef>
                <a:spcPts val="0"/>
              </a:spcBef>
              <a:spcAft>
                <a:spcPts val="0"/>
              </a:spcAft>
              <a:buClr>
                <a:schemeClr val="lt1"/>
              </a:buClr>
              <a:buSzPts val="1100"/>
              <a:buFont typeface="Catamaran Medium"/>
              <a:buAutoNum type="arabicPeriod"/>
              <a:defRPr sz="1200">
                <a:solidFill>
                  <a:schemeClr val="lt1"/>
                </a:solidFill>
              </a:defRPr>
            </a:lvl1pPr>
            <a:lvl2pPr indent="-298450" lvl="1" marL="914400" rtl="0">
              <a:spcBef>
                <a:spcPts val="0"/>
              </a:spcBef>
              <a:spcAft>
                <a:spcPts val="0"/>
              </a:spcAft>
              <a:buClr>
                <a:schemeClr val="lt1"/>
              </a:buClr>
              <a:buSzPts val="1100"/>
              <a:buFont typeface="Muli"/>
              <a:buAutoNum type="alphaLcPeriod"/>
              <a:defRPr>
                <a:solidFill>
                  <a:schemeClr val="lt1"/>
                </a:solidFill>
              </a:defRPr>
            </a:lvl2pPr>
            <a:lvl3pPr indent="-298450" lvl="2" marL="1371600" rtl="0">
              <a:spcBef>
                <a:spcPts val="1600"/>
              </a:spcBef>
              <a:spcAft>
                <a:spcPts val="0"/>
              </a:spcAft>
              <a:buClr>
                <a:schemeClr val="lt1"/>
              </a:buClr>
              <a:buSzPts val="1100"/>
              <a:buFont typeface="Muli"/>
              <a:buAutoNum type="romanLcPeriod"/>
              <a:defRPr>
                <a:solidFill>
                  <a:schemeClr val="lt1"/>
                </a:solidFill>
              </a:defRPr>
            </a:lvl3pPr>
            <a:lvl4pPr indent="-298450" lvl="3" marL="1828800" rtl="0">
              <a:spcBef>
                <a:spcPts val="1600"/>
              </a:spcBef>
              <a:spcAft>
                <a:spcPts val="0"/>
              </a:spcAft>
              <a:buClr>
                <a:schemeClr val="lt1"/>
              </a:buClr>
              <a:buSzPts val="1100"/>
              <a:buFont typeface="Muli"/>
              <a:buAutoNum type="arabicPeriod"/>
              <a:defRPr>
                <a:solidFill>
                  <a:schemeClr val="lt1"/>
                </a:solidFill>
              </a:defRPr>
            </a:lvl4pPr>
            <a:lvl5pPr indent="-298450" lvl="4" marL="2286000" rtl="0">
              <a:spcBef>
                <a:spcPts val="1600"/>
              </a:spcBef>
              <a:spcAft>
                <a:spcPts val="0"/>
              </a:spcAft>
              <a:buClr>
                <a:schemeClr val="lt1"/>
              </a:buClr>
              <a:buSzPts val="1100"/>
              <a:buFont typeface="Muli"/>
              <a:buAutoNum type="alphaLcPeriod"/>
              <a:defRPr>
                <a:solidFill>
                  <a:schemeClr val="lt1"/>
                </a:solidFill>
              </a:defRPr>
            </a:lvl5pPr>
            <a:lvl6pPr indent="-298450" lvl="5" marL="2743200" rtl="0">
              <a:spcBef>
                <a:spcPts val="1600"/>
              </a:spcBef>
              <a:spcAft>
                <a:spcPts val="0"/>
              </a:spcAft>
              <a:buClr>
                <a:schemeClr val="lt1"/>
              </a:buClr>
              <a:buSzPts val="1100"/>
              <a:buFont typeface="Muli"/>
              <a:buAutoNum type="romanLcPeriod"/>
              <a:defRPr>
                <a:solidFill>
                  <a:schemeClr val="lt1"/>
                </a:solidFill>
              </a:defRPr>
            </a:lvl6pPr>
            <a:lvl7pPr indent="-298450" lvl="6" marL="3200400" rtl="0">
              <a:spcBef>
                <a:spcPts val="1600"/>
              </a:spcBef>
              <a:spcAft>
                <a:spcPts val="0"/>
              </a:spcAft>
              <a:buClr>
                <a:schemeClr val="lt1"/>
              </a:buClr>
              <a:buSzPts val="1100"/>
              <a:buFont typeface="Muli"/>
              <a:buAutoNum type="arabicPeriod"/>
              <a:defRPr>
                <a:solidFill>
                  <a:schemeClr val="lt1"/>
                </a:solidFill>
              </a:defRPr>
            </a:lvl7pPr>
            <a:lvl8pPr indent="-298450" lvl="7" marL="3657600" rtl="0">
              <a:spcBef>
                <a:spcPts val="1600"/>
              </a:spcBef>
              <a:spcAft>
                <a:spcPts val="0"/>
              </a:spcAft>
              <a:buClr>
                <a:schemeClr val="lt1"/>
              </a:buClr>
              <a:buSzPts val="1100"/>
              <a:buFont typeface="Muli"/>
              <a:buAutoNum type="alphaLcPeriod"/>
              <a:defRPr>
                <a:solidFill>
                  <a:schemeClr val="lt1"/>
                </a:solidFill>
              </a:defRPr>
            </a:lvl8pPr>
            <a:lvl9pPr indent="-298450" lvl="8" marL="4114800" rtl="0">
              <a:spcBef>
                <a:spcPts val="1600"/>
              </a:spcBef>
              <a:spcAft>
                <a:spcPts val="1600"/>
              </a:spcAft>
              <a:buClr>
                <a:schemeClr val="lt1"/>
              </a:buClr>
              <a:buSzPts val="1100"/>
              <a:buFont typeface="Muli"/>
              <a:buAutoNum type="romanLcPeriod"/>
              <a:defRPr>
                <a:solidFill>
                  <a:schemeClr val="lt1"/>
                </a:solidFill>
              </a:defRPr>
            </a:lvl9pPr>
          </a:lstStyle>
          <a:p/>
        </p:txBody>
      </p:sp>
      <p:sp>
        <p:nvSpPr>
          <p:cNvPr id="93" name="Google Shape;93;p13"/>
          <p:cNvSpPr txBox="1"/>
          <p:nvPr>
            <p:ph type="ctrTitle"/>
          </p:nvPr>
        </p:nvSpPr>
        <p:spPr>
          <a:xfrm>
            <a:off x="1410600" y="501027"/>
            <a:ext cx="6322800" cy="39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p:txBody>
      </p:sp>
      <p:grpSp>
        <p:nvGrpSpPr>
          <p:cNvPr id="94" name="Google Shape;94;p13"/>
          <p:cNvGrpSpPr/>
          <p:nvPr/>
        </p:nvGrpSpPr>
        <p:grpSpPr>
          <a:xfrm>
            <a:off x="76200" y="76200"/>
            <a:ext cx="8991600" cy="4991100"/>
            <a:chOff x="76200" y="76200"/>
            <a:chExt cx="8991600" cy="4991100"/>
          </a:xfrm>
        </p:grpSpPr>
        <p:sp>
          <p:nvSpPr>
            <p:cNvPr id="95" name="Google Shape;95;p1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6" name="Google Shape;96;p1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7" name="Google Shape;97;p1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8" name="Google Shape;98;p1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_2">
    <p:bg>
      <p:bgPr>
        <a:solidFill>
          <a:schemeClr val="dk1"/>
        </a:solidFill>
      </p:bgPr>
    </p:bg>
    <p:spTree>
      <p:nvGrpSpPr>
        <p:cNvPr id="99" name="Shape 99"/>
        <p:cNvGrpSpPr/>
        <p:nvPr/>
      </p:nvGrpSpPr>
      <p:grpSpPr>
        <a:xfrm>
          <a:off x="0" y="0"/>
          <a:ext cx="0" cy="0"/>
          <a:chOff x="0" y="0"/>
          <a:chExt cx="0" cy="0"/>
        </a:xfrm>
      </p:grpSpPr>
      <p:sp>
        <p:nvSpPr>
          <p:cNvPr id="100" name="Google Shape;100;p14"/>
          <p:cNvSpPr txBox="1"/>
          <p:nvPr>
            <p:ph type="ctrTitle"/>
          </p:nvPr>
        </p:nvSpPr>
        <p:spPr>
          <a:xfrm>
            <a:off x="847500" y="618656"/>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1" name="Google Shape;101;p14"/>
          <p:cNvSpPr txBox="1"/>
          <p:nvPr>
            <p:ph idx="1" type="subTitle"/>
          </p:nvPr>
        </p:nvSpPr>
        <p:spPr>
          <a:xfrm>
            <a:off x="1325400" y="860565"/>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2" name="Google Shape;102;p14"/>
          <p:cNvSpPr txBox="1"/>
          <p:nvPr>
            <p:ph idx="2" type="ctrTitle"/>
          </p:nvPr>
        </p:nvSpPr>
        <p:spPr>
          <a:xfrm>
            <a:off x="847500" y="2118012"/>
            <a:ext cx="3253200" cy="453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3" name="Google Shape;103;p14"/>
          <p:cNvSpPr txBox="1"/>
          <p:nvPr>
            <p:ph idx="3" type="subTitle"/>
          </p:nvPr>
        </p:nvSpPr>
        <p:spPr>
          <a:xfrm>
            <a:off x="1325400" y="2453097"/>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4" name="Google Shape;104;p14"/>
          <p:cNvSpPr txBox="1"/>
          <p:nvPr>
            <p:ph idx="4" type="ctrTitle"/>
          </p:nvPr>
        </p:nvSpPr>
        <p:spPr>
          <a:xfrm>
            <a:off x="847500" y="3814099"/>
            <a:ext cx="3253200" cy="3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5" name="Google Shape;105;p14"/>
          <p:cNvSpPr txBox="1"/>
          <p:nvPr>
            <p:ph idx="5" type="subTitle"/>
          </p:nvPr>
        </p:nvSpPr>
        <p:spPr>
          <a:xfrm>
            <a:off x="1325400" y="4056000"/>
            <a:ext cx="2775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6" name="Google Shape;106;p14"/>
          <p:cNvSpPr txBox="1"/>
          <p:nvPr>
            <p:ph idx="6" type="ctrTitle"/>
          </p:nvPr>
        </p:nvSpPr>
        <p:spPr>
          <a:xfrm>
            <a:off x="5043325" y="618656"/>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7" name="Google Shape;107;p14"/>
          <p:cNvSpPr txBox="1"/>
          <p:nvPr>
            <p:ph idx="7" type="subTitle"/>
          </p:nvPr>
        </p:nvSpPr>
        <p:spPr>
          <a:xfrm>
            <a:off x="5043325" y="860565"/>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8" name="Google Shape;108;p14"/>
          <p:cNvSpPr txBox="1"/>
          <p:nvPr>
            <p:ph idx="8" type="ctrTitle"/>
          </p:nvPr>
        </p:nvSpPr>
        <p:spPr>
          <a:xfrm>
            <a:off x="5043325" y="2118012"/>
            <a:ext cx="3253200" cy="4536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09" name="Google Shape;109;p14"/>
          <p:cNvSpPr txBox="1"/>
          <p:nvPr>
            <p:ph idx="9" type="subTitle"/>
          </p:nvPr>
        </p:nvSpPr>
        <p:spPr>
          <a:xfrm>
            <a:off x="5043325" y="2453097"/>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10" name="Google Shape;110;p14"/>
          <p:cNvSpPr txBox="1"/>
          <p:nvPr>
            <p:ph idx="13" type="ctrTitle"/>
          </p:nvPr>
        </p:nvSpPr>
        <p:spPr>
          <a:xfrm>
            <a:off x="5043325" y="3814099"/>
            <a:ext cx="3253200" cy="3603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11" name="Google Shape;111;p14"/>
          <p:cNvSpPr txBox="1"/>
          <p:nvPr>
            <p:ph idx="14" type="subTitle"/>
          </p:nvPr>
        </p:nvSpPr>
        <p:spPr>
          <a:xfrm>
            <a:off x="5043325" y="4056001"/>
            <a:ext cx="2775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600">
                <a:solidFill>
                  <a:schemeClr val="l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112" name="Google Shape;112;p14"/>
          <p:cNvGrpSpPr/>
          <p:nvPr/>
        </p:nvGrpSpPr>
        <p:grpSpPr>
          <a:xfrm>
            <a:off x="76200" y="76200"/>
            <a:ext cx="8991600" cy="4991100"/>
            <a:chOff x="76200" y="76200"/>
            <a:chExt cx="8991600" cy="4991100"/>
          </a:xfrm>
        </p:grpSpPr>
        <p:sp>
          <p:nvSpPr>
            <p:cNvPr id="113" name="Google Shape;113;p1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1">
    <p:spTree>
      <p:nvGrpSpPr>
        <p:cNvPr id="117" name="Shape 117"/>
        <p:cNvGrpSpPr/>
        <p:nvPr/>
      </p:nvGrpSpPr>
      <p:grpSpPr>
        <a:xfrm>
          <a:off x="0" y="0"/>
          <a:ext cx="0" cy="0"/>
          <a:chOff x="0" y="0"/>
          <a:chExt cx="0" cy="0"/>
        </a:xfrm>
      </p:grpSpPr>
      <p:sp>
        <p:nvSpPr>
          <p:cNvPr id="118" name="Google Shape;118;p15"/>
          <p:cNvSpPr txBox="1"/>
          <p:nvPr>
            <p:ph idx="1" type="subTitle"/>
          </p:nvPr>
        </p:nvSpPr>
        <p:spPr>
          <a:xfrm flipH="1">
            <a:off x="4306525" y="38022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119" name="Google Shape;119;p15"/>
          <p:cNvSpPr txBox="1"/>
          <p:nvPr>
            <p:ph type="title"/>
          </p:nvPr>
        </p:nvSpPr>
        <p:spPr>
          <a:xfrm>
            <a:off x="1877426" y="468350"/>
            <a:ext cx="65385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120" name="Google Shape;120;p15"/>
          <p:cNvGrpSpPr/>
          <p:nvPr/>
        </p:nvGrpSpPr>
        <p:grpSpPr>
          <a:xfrm>
            <a:off x="76200" y="76200"/>
            <a:ext cx="8991600" cy="4991100"/>
            <a:chOff x="76200" y="76200"/>
            <a:chExt cx="8991600" cy="4991100"/>
          </a:xfrm>
        </p:grpSpPr>
        <p:sp>
          <p:nvSpPr>
            <p:cNvPr id="121" name="Google Shape;121;p1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5"/>
          <p:cNvSpPr txBox="1"/>
          <p:nvPr>
            <p:ph idx="2" type="subTitle"/>
          </p:nvPr>
        </p:nvSpPr>
        <p:spPr>
          <a:xfrm flipH="1">
            <a:off x="4306525" y="2362375"/>
            <a:ext cx="4109400" cy="853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
    <p:bg>
      <p:bgPr>
        <a:solidFill>
          <a:schemeClr val="dk1"/>
        </a:solidFill>
      </p:bgPr>
    </p:bg>
    <p:spTree>
      <p:nvGrpSpPr>
        <p:cNvPr id="126" name="Shape 126"/>
        <p:cNvGrpSpPr/>
        <p:nvPr/>
      </p:nvGrpSpPr>
      <p:grpSpPr>
        <a:xfrm>
          <a:off x="0" y="0"/>
          <a:ext cx="0" cy="0"/>
          <a:chOff x="0" y="0"/>
          <a:chExt cx="0" cy="0"/>
        </a:xfrm>
      </p:grpSpPr>
      <p:sp>
        <p:nvSpPr>
          <p:cNvPr id="127" name="Google Shape;127;p16"/>
          <p:cNvSpPr txBox="1"/>
          <p:nvPr>
            <p:ph type="ctrTitle"/>
          </p:nvPr>
        </p:nvSpPr>
        <p:spPr>
          <a:xfrm>
            <a:off x="978500"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28" name="Google Shape;128;p16"/>
          <p:cNvSpPr txBox="1"/>
          <p:nvPr>
            <p:ph idx="1" type="subTitle"/>
          </p:nvPr>
        </p:nvSpPr>
        <p:spPr>
          <a:xfrm>
            <a:off x="720050"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129" name="Google Shape;129;p16"/>
          <p:cNvSpPr txBox="1"/>
          <p:nvPr>
            <p:ph idx="2" type="ctrTitle"/>
          </p:nvPr>
        </p:nvSpPr>
        <p:spPr>
          <a:xfrm>
            <a:off x="3753413"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30" name="Google Shape;130;p16"/>
          <p:cNvSpPr txBox="1"/>
          <p:nvPr>
            <p:ph idx="3" type="subTitle"/>
          </p:nvPr>
        </p:nvSpPr>
        <p:spPr>
          <a:xfrm>
            <a:off x="3494963"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131" name="Google Shape;131;p16"/>
          <p:cNvSpPr txBox="1"/>
          <p:nvPr>
            <p:ph idx="4" type="ctrTitle"/>
          </p:nvPr>
        </p:nvSpPr>
        <p:spPr>
          <a:xfrm>
            <a:off x="6528356" y="3193650"/>
            <a:ext cx="1637100" cy="421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lgn="ctr">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32" name="Google Shape;132;p16"/>
          <p:cNvSpPr txBox="1"/>
          <p:nvPr>
            <p:ph idx="5" type="subTitle"/>
          </p:nvPr>
        </p:nvSpPr>
        <p:spPr>
          <a:xfrm>
            <a:off x="6269906" y="3614847"/>
            <a:ext cx="2154000" cy="7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grpSp>
        <p:nvGrpSpPr>
          <p:cNvPr id="133" name="Google Shape;133;p16"/>
          <p:cNvGrpSpPr/>
          <p:nvPr/>
        </p:nvGrpSpPr>
        <p:grpSpPr>
          <a:xfrm>
            <a:off x="76200" y="76200"/>
            <a:ext cx="8991600" cy="4991100"/>
            <a:chOff x="76200" y="76200"/>
            <a:chExt cx="8991600" cy="4991100"/>
          </a:xfrm>
        </p:grpSpPr>
        <p:sp>
          <p:nvSpPr>
            <p:cNvPr id="134" name="Google Shape;134;p1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5" name="Google Shape;135;p1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6" name="Google Shape;136;p1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7" name="Google Shape;137;p1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38" name="Google Shape;138;p16"/>
          <p:cNvSpPr txBox="1"/>
          <p:nvPr>
            <p:ph idx="6"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
    <p:bg>
      <p:bgPr>
        <a:solidFill>
          <a:schemeClr val="dk1"/>
        </a:solidFill>
      </p:bgPr>
    </p:bg>
    <p:spTree>
      <p:nvGrpSpPr>
        <p:cNvPr id="139" name="Shape 139"/>
        <p:cNvGrpSpPr/>
        <p:nvPr/>
      </p:nvGrpSpPr>
      <p:grpSpPr>
        <a:xfrm>
          <a:off x="0" y="0"/>
          <a:ext cx="0" cy="0"/>
          <a:chOff x="0" y="0"/>
          <a:chExt cx="0" cy="0"/>
        </a:xfrm>
      </p:grpSpPr>
      <p:sp>
        <p:nvSpPr>
          <p:cNvPr id="140" name="Google Shape;140;p17"/>
          <p:cNvSpPr txBox="1"/>
          <p:nvPr>
            <p:ph type="ctrTitle"/>
          </p:nvPr>
        </p:nvSpPr>
        <p:spPr>
          <a:xfrm>
            <a:off x="1676700" y="4140210"/>
            <a:ext cx="57906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sz="2400">
                <a:solidFill>
                  <a:schemeClr val="lt1"/>
                </a:solidFill>
              </a:defRPr>
            </a:lvl1pPr>
            <a:lvl2pPr lvl="1"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2pPr>
            <a:lvl3pPr lvl="2"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3pPr>
            <a:lvl4pPr lvl="3"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4pPr>
            <a:lvl5pPr lvl="4"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5pPr>
            <a:lvl6pPr lvl="5"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6pPr>
            <a:lvl7pPr lvl="6"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7pPr>
            <a:lvl8pPr lvl="7"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8pPr>
            <a:lvl9pPr lvl="8" rtl="0" algn="ctr">
              <a:spcBef>
                <a:spcPts val="0"/>
              </a:spcBef>
              <a:spcAft>
                <a:spcPts val="0"/>
              </a:spcAft>
              <a:buClr>
                <a:schemeClr val="lt1"/>
              </a:buClr>
              <a:buSzPts val="1400"/>
              <a:buFont typeface="DM Sans"/>
              <a:buNone/>
              <a:defRPr sz="1400">
                <a:solidFill>
                  <a:schemeClr val="lt1"/>
                </a:solidFill>
                <a:latin typeface="DM Sans"/>
                <a:ea typeface="DM Sans"/>
                <a:cs typeface="DM Sans"/>
                <a:sym typeface="DM Sans"/>
              </a:defRPr>
            </a:lvl9pPr>
          </a:lstStyle>
          <a:p/>
        </p:txBody>
      </p:sp>
      <p:sp>
        <p:nvSpPr>
          <p:cNvPr id="141" name="Google Shape;141;p17"/>
          <p:cNvSpPr txBox="1"/>
          <p:nvPr>
            <p:ph idx="1" type="subTitle"/>
          </p:nvPr>
        </p:nvSpPr>
        <p:spPr>
          <a:xfrm>
            <a:off x="1676700" y="1738500"/>
            <a:ext cx="5790600" cy="1666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solidFill>
                  <a:schemeClr val="lt1"/>
                </a:solidFill>
              </a:defRPr>
            </a:lvl1pPr>
            <a:lvl2pPr lvl="1" rtl="0" algn="ctr">
              <a:lnSpc>
                <a:spcPct val="100000"/>
              </a:lnSpc>
              <a:spcBef>
                <a:spcPts val="0"/>
              </a:spcBef>
              <a:spcAft>
                <a:spcPts val="0"/>
              </a:spcAft>
              <a:buNone/>
              <a:defRPr sz="2200">
                <a:solidFill>
                  <a:schemeClr val="lt1"/>
                </a:solidFill>
              </a:defRPr>
            </a:lvl2pPr>
            <a:lvl3pPr lvl="2" rtl="0" algn="ctr">
              <a:lnSpc>
                <a:spcPct val="100000"/>
              </a:lnSpc>
              <a:spcBef>
                <a:spcPts val="0"/>
              </a:spcBef>
              <a:spcAft>
                <a:spcPts val="0"/>
              </a:spcAft>
              <a:buNone/>
              <a:defRPr sz="2200">
                <a:solidFill>
                  <a:schemeClr val="lt1"/>
                </a:solidFill>
              </a:defRPr>
            </a:lvl3pPr>
            <a:lvl4pPr lvl="3" rtl="0" algn="ctr">
              <a:lnSpc>
                <a:spcPct val="100000"/>
              </a:lnSpc>
              <a:spcBef>
                <a:spcPts val="0"/>
              </a:spcBef>
              <a:spcAft>
                <a:spcPts val="0"/>
              </a:spcAft>
              <a:buNone/>
              <a:defRPr sz="2200">
                <a:solidFill>
                  <a:schemeClr val="lt1"/>
                </a:solidFill>
              </a:defRPr>
            </a:lvl4pPr>
            <a:lvl5pPr lvl="4" rtl="0" algn="ctr">
              <a:lnSpc>
                <a:spcPct val="100000"/>
              </a:lnSpc>
              <a:spcBef>
                <a:spcPts val="0"/>
              </a:spcBef>
              <a:spcAft>
                <a:spcPts val="0"/>
              </a:spcAft>
              <a:buNone/>
              <a:defRPr sz="2200">
                <a:solidFill>
                  <a:schemeClr val="lt1"/>
                </a:solidFill>
              </a:defRPr>
            </a:lvl5pPr>
            <a:lvl6pPr lvl="5" rtl="0" algn="ctr">
              <a:lnSpc>
                <a:spcPct val="100000"/>
              </a:lnSpc>
              <a:spcBef>
                <a:spcPts val="0"/>
              </a:spcBef>
              <a:spcAft>
                <a:spcPts val="0"/>
              </a:spcAft>
              <a:buNone/>
              <a:defRPr sz="2200">
                <a:solidFill>
                  <a:schemeClr val="lt1"/>
                </a:solidFill>
              </a:defRPr>
            </a:lvl6pPr>
            <a:lvl7pPr lvl="6" rtl="0" algn="ctr">
              <a:lnSpc>
                <a:spcPct val="100000"/>
              </a:lnSpc>
              <a:spcBef>
                <a:spcPts val="0"/>
              </a:spcBef>
              <a:spcAft>
                <a:spcPts val="0"/>
              </a:spcAft>
              <a:buNone/>
              <a:defRPr sz="2200">
                <a:solidFill>
                  <a:schemeClr val="lt1"/>
                </a:solidFill>
              </a:defRPr>
            </a:lvl7pPr>
            <a:lvl8pPr lvl="7" rtl="0" algn="ctr">
              <a:lnSpc>
                <a:spcPct val="100000"/>
              </a:lnSpc>
              <a:spcBef>
                <a:spcPts val="0"/>
              </a:spcBef>
              <a:spcAft>
                <a:spcPts val="0"/>
              </a:spcAft>
              <a:buNone/>
              <a:defRPr sz="2200">
                <a:solidFill>
                  <a:schemeClr val="lt1"/>
                </a:solidFill>
              </a:defRPr>
            </a:lvl8pPr>
            <a:lvl9pPr lvl="8" rtl="0" algn="ctr">
              <a:lnSpc>
                <a:spcPct val="100000"/>
              </a:lnSpc>
              <a:spcBef>
                <a:spcPts val="0"/>
              </a:spcBef>
              <a:spcAft>
                <a:spcPts val="0"/>
              </a:spcAft>
              <a:buNone/>
              <a:defRPr sz="2200">
                <a:solidFill>
                  <a:schemeClr val="lt1"/>
                </a:solidFill>
              </a:defRPr>
            </a:lvl9pPr>
          </a:lstStyle>
          <a:p/>
        </p:txBody>
      </p:sp>
      <p:grpSp>
        <p:nvGrpSpPr>
          <p:cNvPr id="142" name="Google Shape;142;p17"/>
          <p:cNvGrpSpPr/>
          <p:nvPr/>
        </p:nvGrpSpPr>
        <p:grpSpPr>
          <a:xfrm>
            <a:off x="76200" y="76200"/>
            <a:ext cx="8991600" cy="4991100"/>
            <a:chOff x="76200" y="76200"/>
            <a:chExt cx="8991600" cy="4991100"/>
          </a:xfrm>
        </p:grpSpPr>
        <p:sp>
          <p:nvSpPr>
            <p:cNvPr id="143" name="Google Shape;143;p1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4" name="Google Shape;144;p1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5" name="Google Shape;145;p1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6" name="Google Shape;146;p1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147" name="Shape 147"/>
        <p:cNvGrpSpPr/>
        <p:nvPr/>
      </p:nvGrpSpPr>
      <p:grpSpPr>
        <a:xfrm>
          <a:off x="0" y="0"/>
          <a:ext cx="0" cy="0"/>
          <a:chOff x="0" y="0"/>
          <a:chExt cx="0" cy="0"/>
        </a:xfrm>
      </p:grpSpPr>
      <p:sp>
        <p:nvSpPr>
          <p:cNvPr id="148" name="Google Shape;148;p18"/>
          <p:cNvSpPr txBox="1"/>
          <p:nvPr>
            <p:ph type="ctrTitle"/>
          </p:nvPr>
        </p:nvSpPr>
        <p:spPr>
          <a:xfrm>
            <a:off x="720000" y="809925"/>
            <a:ext cx="3453000" cy="1299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8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grpSp>
        <p:nvGrpSpPr>
          <p:cNvPr id="149" name="Google Shape;149;p18"/>
          <p:cNvGrpSpPr/>
          <p:nvPr/>
        </p:nvGrpSpPr>
        <p:grpSpPr>
          <a:xfrm>
            <a:off x="76200" y="76200"/>
            <a:ext cx="8991600" cy="4991100"/>
            <a:chOff x="76200" y="76200"/>
            <a:chExt cx="8991600" cy="4991100"/>
          </a:xfrm>
        </p:grpSpPr>
        <p:sp>
          <p:nvSpPr>
            <p:cNvPr id="150" name="Google Shape;150;p18"/>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ONE_COLUMN_TEXT_1_1">
    <p:bg>
      <p:bgPr>
        <a:solidFill>
          <a:schemeClr val="dk1"/>
        </a:solidFill>
      </p:bgPr>
    </p:bg>
    <p:spTree>
      <p:nvGrpSpPr>
        <p:cNvPr id="154" name="Shape 154"/>
        <p:cNvGrpSpPr/>
        <p:nvPr/>
      </p:nvGrpSpPr>
      <p:grpSpPr>
        <a:xfrm>
          <a:off x="0" y="0"/>
          <a:ext cx="0" cy="0"/>
          <a:chOff x="0" y="0"/>
          <a:chExt cx="0" cy="0"/>
        </a:xfrm>
      </p:grpSpPr>
      <p:sp>
        <p:nvSpPr>
          <p:cNvPr id="155" name="Google Shape;155;p19"/>
          <p:cNvSpPr txBox="1"/>
          <p:nvPr>
            <p:ph idx="1" type="subTitle"/>
          </p:nvPr>
        </p:nvSpPr>
        <p:spPr>
          <a:xfrm>
            <a:off x="72005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56" name="Google Shape;156;p19"/>
          <p:cNvSpPr txBox="1"/>
          <p:nvPr>
            <p:ph idx="2" type="subTitle"/>
          </p:nvPr>
        </p:nvSpPr>
        <p:spPr>
          <a:xfrm>
            <a:off x="349496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57" name="Google Shape;157;p19"/>
          <p:cNvSpPr txBox="1"/>
          <p:nvPr>
            <p:ph idx="3" type="subTitle"/>
          </p:nvPr>
        </p:nvSpPr>
        <p:spPr>
          <a:xfrm>
            <a:off x="6279600" y="385503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58" name="Google Shape;158;p19"/>
          <p:cNvSpPr txBox="1"/>
          <p:nvPr>
            <p:ph idx="4" type="subTitle"/>
          </p:nvPr>
        </p:nvSpPr>
        <p:spPr>
          <a:xfrm>
            <a:off x="14929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59" name="Google Shape;159;p19"/>
          <p:cNvSpPr txBox="1"/>
          <p:nvPr>
            <p:ph idx="5" type="subTitle"/>
          </p:nvPr>
        </p:nvSpPr>
        <p:spPr>
          <a:xfrm>
            <a:off x="4267911"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60" name="Google Shape;160;p19"/>
          <p:cNvSpPr txBox="1"/>
          <p:nvPr>
            <p:ph idx="6" type="subTitle"/>
          </p:nvPr>
        </p:nvSpPr>
        <p:spPr>
          <a:xfrm>
            <a:off x="7052550" y="3439023"/>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61" name="Google Shape;161;p19"/>
          <p:cNvSpPr txBox="1"/>
          <p:nvPr>
            <p:ph idx="7" type="subTitle"/>
          </p:nvPr>
        </p:nvSpPr>
        <p:spPr>
          <a:xfrm>
            <a:off x="72005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62" name="Google Shape;162;p19"/>
          <p:cNvSpPr txBox="1"/>
          <p:nvPr>
            <p:ph idx="8" type="subTitle"/>
          </p:nvPr>
        </p:nvSpPr>
        <p:spPr>
          <a:xfrm>
            <a:off x="349496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63" name="Google Shape;163;p19"/>
          <p:cNvSpPr txBox="1"/>
          <p:nvPr>
            <p:ph idx="9" type="subTitle"/>
          </p:nvPr>
        </p:nvSpPr>
        <p:spPr>
          <a:xfrm>
            <a:off x="6279600" y="2071225"/>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lt1"/>
                </a:solidFill>
              </a:defRPr>
            </a:lvl1pPr>
            <a:lvl2pPr lvl="1" rtl="0" algn="ctr">
              <a:lnSpc>
                <a:spcPct val="100000"/>
              </a:lnSpc>
              <a:spcBef>
                <a:spcPts val="1600"/>
              </a:spcBef>
              <a:spcAft>
                <a:spcPts val="0"/>
              </a:spcAft>
              <a:buNone/>
              <a:defRPr sz="1200">
                <a:solidFill>
                  <a:schemeClr val="lt1"/>
                </a:solidFill>
              </a:defRPr>
            </a:lvl2pPr>
            <a:lvl3pPr lvl="2" rtl="0" algn="ctr">
              <a:lnSpc>
                <a:spcPct val="100000"/>
              </a:lnSpc>
              <a:spcBef>
                <a:spcPts val="1600"/>
              </a:spcBef>
              <a:spcAft>
                <a:spcPts val="0"/>
              </a:spcAft>
              <a:buNone/>
              <a:defRPr sz="1200">
                <a:solidFill>
                  <a:schemeClr val="lt1"/>
                </a:solidFill>
              </a:defRPr>
            </a:lvl3pPr>
            <a:lvl4pPr lvl="3" rtl="0" algn="ctr">
              <a:lnSpc>
                <a:spcPct val="100000"/>
              </a:lnSpc>
              <a:spcBef>
                <a:spcPts val="1600"/>
              </a:spcBef>
              <a:spcAft>
                <a:spcPts val="0"/>
              </a:spcAft>
              <a:buNone/>
              <a:defRPr sz="1200">
                <a:solidFill>
                  <a:schemeClr val="lt1"/>
                </a:solidFill>
              </a:defRPr>
            </a:lvl4pPr>
            <a:lvl5pPr lvl="4" rtl="0" algn="ctr">
              <a:lnSpc>
                <a:spcPct val="100000"/>
              </a:lnSpc>
              <a:spcBef>
                <a:spcPts val="1600"/>
              </a:spcBef>
              <a:spcAft>
                <a:spcPts val="0"/>
              </a:spcAft>
              <a:buNone/>
              <a:defRPr sz="1200">
                <a:solidFill>
                  <a:schemeClr val="lt1"/>
                </a:solidFill>
              </a:defRPr>
            </a:lvl5pPr>
            <a:lvl6pPr lvl="5" rtl="0" algn="ctr">
              <a:lnSpc>
                <a:spcPct val="100000"/>
              </a:lnSpc>
              <a:spcBef>
                <a:spcPts val="1600"/>
              </a:spcBef>
              <a:spcAft>
                <a:spcPts val="0"/>
              </a:spcAft>
              <a:buNone/>
              <a:defRPr sz="1200">
                <a:solidFill>
                  <a:schemeClr val="lt1"/>
                </a:solidFill>
              </a:defRPr>
            </a:lvl6pPr>
            <a:lvl7pPr lvl="6" rtl="0" algn="ctr">
              <a:lnSpc>
                <a:spcPct val="100000"/>
              </a:lnSpc>
              <a:spcBef>
                <a:spcPts val="1600"/>
              </a:spcBef>
              <a:spcAft>
                <a:spcPts val="0"/>
              </a:spcAft>
              <a:buNone/>
              <a:defRPr sz="1200">
                <a:solidFill>
                  <a:schemeClr val="lt1"/>
                </a:solidFill>
              </a:defRPr>
            </a:lvl7pPr>
            <a:lvl8pPr lvl="7" rtl="0" algn="ctr">
              <a:lnSpc>
                <a:spcPct val="100000"/>
              </a:lnSpc>
              <a:spcBef>
                <a:spcPts val="1600"/>
              </a:spcBef>
              <a:spcAft>
                <a:spcPts val="0"/>
              </a:spcAft>
              <a:buNone/>
              <a:defRPr sz="1200">
                <a:solidFill>
                  <a:schemeClr val="lt1"/>
                </a:solidFill>
              </a:defRPr>
            </a:lvl8pPr>
            <a:lvl9pPr lvl="8" rtl="0" algn="ctr">
              <a:lnSpc>
                <a:spcPct val="100000"/>
              </a:lnSpc>
              <a:spcBef>
                <a:spcPts val="1600"/>
              </a:spcBef>
              <a:spcAft>
                <a:spcPts val="1600"/>
              </a:spcAft>
              <a:buNone/>
              <a:defRPr sz="1200">
                <a:solidFill>
                  <a:schemeClr val="lt1"/>
                </a:solidFill>
              </a:defRPr>
            </a:lvl9pPr>
          </a:lstStyle>
          <a:p/>
        </p:txBody>
      </p:sp>
      <p:sp>
        <p:nvSpPr>
          <p:cNvPr id="164" name="Google Shape;164;p19"/>
          <p:cNvSpPr txBox="1"/>
          <p:nvPr>
            <p:ph idx="13" type="subTitle"/>
          </p:nvPr>
        </p:nvSpPr>
        <p:spPr>
          <a:xfrm>
            <a:off x="14929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65" name="Google Shape;165;p19"/>
          <p:cNvSpPr txBox="1"/>
          <p:nvPr>
            <p:ph idx="14" type="subTitle"/>
          </p:nvPr>
        </p:nvSpPr>
        <p:spPr>
          <a:xfrm>
            <a:off x="4267911"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sp>
        <p:nvSpPr>
          <p:cNvPr id="166" name="Google Shape;166;p19"/>
          <p:cNvSpPr txBox="1"/>
          <p:nvPr>
            <p:ph idx="15" type="subTitle"/>
          </p:nvPr>
        </p:nvSpPr>
        <p:spPr>
          <a:xfrm>
            <a:off x="7052550" y="1655200"/>
            <a:ext cx="608100" cy="302100"/>
          </a:xfrm>
          <a:prstGeom prst="rect">
            <a:avLst/>
          </a:prstGeom>
          <a:noFill/>
        </p:spPr>
        <p:txBody>
          <a:bodyPr anchorCtr="0" anchor="ctr" bIns="0" lIns="91425" spcFirstLastPara="1" rIns="91425" wrap="square" tIns="90000">
            <a:noAutofit/>
          </a:bodyPr>
          <a:lstStyle>
            <a:lvl1pPr lvl="0" rtl="0" algn="ctr">
              <a:lnSpc>
                <a:spcPct val="100000"/>
              </a:lnSpc>
              <a:spcBef>
                <a:spcPts val="0"/>
              </a:spcBef>
              <a:spcAft>
                <a:spcPts val="0"/>
              </a:spcAft>
              <a:buNone/>
              <a:defRPr b="1" sz="1600">
                <a:solidFill>
                  <a:schemeClr val="lt1"/>
                </a:solidFill>
                <a:latin typeface="DM Sans"/>
                <a:ea typeface="DM Sans"/>
                <a:cs typeface="DM Sans"/>
                <a:sym typeface="DM Sans"/>
              </a:defRPr>
            </a:lvl1pPr>
            <a:lvl2pPr lvl="1" rtl="0" algn="ctr">
              <a:lnSpc>
                <a:spcPct val="100000"/>
              </a:lnSpc>
              <a:spcBef>
                <a:spcPts val="1600"/>
              </a:spcBef>
              <a:spcAft>
                <a:spcPts val="0"/>
              </a:spcAft>
              <a:buNone/>
              <a:defRPr b="1" sz="1600">
                <a:solidFill>
                  <a:schemeClr val="lt1"/>
                </a:solidFill>
                <a:latin typeface="DM Sans"/>
                <a:ea typeface="DM Sans"/>
                <a:cs typeface="DM Sans"/>
                <a:sym typeface="DM Sans"/>
              </a:defRPr>
            </a:lvl2pPr>
            <a:lvl3pPr lvl="2" rtl="0" algn="ctr">
              <a:lnSpc>
                <a:spcPct val="100000"/>
              </a:lnSpc>
              <a:spcBef>
                <a:spcPts val="1600"/>
              </a:spcBef>
              <a:spcAft>
                <a:spcPts val="0"/>
              </a:spcAft>
              <a:buNone/>
              <a:defRPr b="1" sz="1600">
                <a:solidFill>
                  <a:schemeClr val="lt1"/>
                </a:solidFill>
                <a:latin typeface="DM Sans"/>
                <a:ea typeface="DM Sans"/>
                <a:cs typeface="DM Sans"/>
                <a:sym typeface="DM Sans"/>
              </a:defRPr>
            </a:lvl3pPr>
            <a:lvl4pPr lvl="3" rtl="0" algn="ctr">
              <a:lnSpc>
                <a:spcPct val="100000"/>
              </a:lnSpc>
              <a:spcBef>
                <a:spcPts val="1600"/>
              </a:spcBef>
              <a:spcAft>
                <a:spcPts val="0"/>
              </a:spcAft>
              <a:buNone/>
              <a:defRPr b="1" sz="1600">
                <a:solidFill>
                  <a:schemeClr val="lt1"/>
                </a:solidFill>
                <a:latin typeface="DM Sans"/>
                <a:ea typeface="DM Sans"/>
                <a:cs typeface="DM Sans"/>
                <a:sym typeface="DM Sans"/>
              </a:defRPr>
            </a:lvl4pPr>
            <a:lvl5pPr lvl="4" rtl="0" algn="ctr">
              <a:lnSpc>
                <a:spcPct val="100000"/>
              </a:lnSpc>
              <a:spcBef>
                <a:spcPts val="1600"/>
              </a:spcBef>
              <a:spcAft>
                <a:spcPts val="0"/>
              </a:spcAft>
              <a:buNone/>
              <a:defRPr b="1" sz="1600">
                <a:solidFill>
                  <a:schemeClr val="lt1"/>
                </a:solidFill>
                <a:latin typeface="DM Sans"/>
                <a:ea typeface="DM Sans"/>
                <a:cs typeface="DM Sans"/>
                <a:sym typeface="DM Sans"/>
              </a:defRPr>
            </a:lvl5pPr>
            <a:lvl6pPr lvl="5" rtl="0" algn="ctr">
              <a:lnSpc>
                <a:spcPct val="100000"/>
              </a:lnSpc>
              <a:spcBef>
                <a:spcPts val="1600"/>
              </a:spcBef>
              <a:spcAft>
                <a:spcPts val="0"/>
              </a:spcAft>
              <a:buNone/>
              <a:defRPr b="1" sz="1600">
                <a:solidFill>
                  <a:schemeClr val="lt1"/>
                </a:solidFill>
                <a:latin typeface="DM Sans"/>
                <a:ea typeface="DM Sans"/>
                <a:cs typeface="DM Sans"/>
                <a:sym typeface="DM Sans"/>
              </a:defRPr>
            </a:lvl6pPr>
            <a:lvl7pPr lvl="6" rtl="0" algn="ctr">
              <a:lnSpc>
                <a:spcPct val="100000"/>
              </a:lnSpc>
              <a:spcBef>
                <a:spcPts val="1600"/>
              </a:spcBef>
              <a:spcAft>
                <a:spcPts val="0"/>
              </a:spcAft>
              <a:buNone/>
              <a:defRPr b="1" sz="1600">
                <a:solidFill>
                  <a:schemeClr val="lt1"/>
                </a:solidFill>
                <a:latin typeface="DM Sans"/>
                <a:ea typeface="DM Sans"/>
                <a:cs typeface="DM Sans"/>
                <a:sym typeface="DM Sans"/>
              </a:defRPr>
            </a:lvl7pPr>
            <a:lvl8pPr lvl="7" rtl="0" algn="ctr">
              <a:lnSpc>
                <a:spcPct val="100000"/>
              </a:lnSpc>
              <a:spcBef>
                <a:spcPts val="1600"/>
              </a:spcBef>
              <a:spcAft>
                <a:spcPts val="0"/>
              </a:spcAft>
              <a:buNone/>
              <a:defRPr b="1" sz="1600">
                <a:solidFill>
                  <a:schemeClr val="lt1"/>
                </a:solidFill>
                <a:latin typeface="DM Sans"/>
                <a:ea typeface="DM Sans"/>
                <a:cs typeface="DM Sans"/>
                <a:sym typeface="DM Sans"/>
              </a:defRPr>
            </a:lvl8pPr>
            <a:lvl9pPr lvl="8" rtl="0" algn="ctr">
              <a:lnSpc>
                <a:spcPct val="100000"/>
              </a:lnSpc>
              <a:spcBef>
                <a:spcPts val="1600"/>
              </a:spcBef>
              <a:spcAft>
                <a:spcPts val="1600"/>
              </a:spcAft>
              <a:buNone/>
              <a:defRPr b="1" sz="1600">
                <a:solidFill>
                  <a:schemeClr val="lt1"/>
                </a:solidFill>
                <a:latin typeface="DM Sans"/>
                <a:ea typeface="DM Sans"/>
                <a:cs typeface="DM Sans"/>
                <a:sym typeface="DM Sans"/>
              </a:defRPr>
            </a:lvl9pPr>
          </a:lstStyle>
          <a:p/>
        </p:txBody>
      </p:sp>
      <p:grpSp>
        <p:nvGrpSpPr>
          <p:cNvPr id="167" name="Google Shape;167;p19"/>
          <p:cNvGrpSpPr/>
          <p:nvPr/>
        </p:nvGrpSpPr>
        <p:grpSpPr>
          <a:xfrm>
            <a:off x="76200" y="76200"/>
            <a:ext cx="8991600" cy="4991100"/>
            <a:chOff x="76200" y="76200"/>
            <a:chExt cx="8991600" cy="4991100"/>
          </a:xfrm>
        </p:grpSpPr>
        <p:sp>
          <p:nvSpPr>
            <p:cNvPr id="168" name="Google Shape;168;p1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9" name="Google Shape;169;p1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0" name="Google Shape;170;p1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1" name="Google Shape;171;p1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72" name="Google Shape;172;p19"/>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ONE_COLUMN_TEXT_1_1_1">
    <p:spTree>
      <p:nvGrpSpPr>
        <p:cNvPr id="173" name="Shape 173"/>
        <p:cNvGrpSpPr/>
        <p:nvPr/>
      </p:nvGrpSpPr>
      <p:grpSpPr>
        <a:xfrm>
          <a:off x="0" y="0"/>
          <a:ext cx="0" cy="0"/>
          <a:chOff x="0" y="0"/>
          <a:chExt cx="0" cy="0"/>
        </a:xfrm>
      </p:grpSpPr>
      <p:sp>
        <p:nvSpPr>
          <p:cNvPr id="174" name="Google Shape;174;p20"/>
          <p:cNvSpPr txBox="1"/>
          <p:nvPr>
            <p:ph idx="1" type="subTitle"/>
          </p:nvPr>
        </p:nvSpPr>
        <p:spPr>
          <a:xfrm>
            <a:off x="1654526" y="3966649"/>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75" name="Google Shape;175;p20"/>
          <p:cNvSpPr txBox="1"/>
          <p:nvPr>
            <p:ph idx="2" type="subTitle"/>
          </p:nvPr>
        </p:nvSpPr>
        <p:spPr>
          <a:xfrm>
            <a:off x="5715850" y="3966654"/>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76" name="Google Shape;176;p20"/>
          <p:cNvSpPr txBox="1"/>
          <p:nvPr>
            <p:ph idx="3" type="subTitle"/>
          </p:nvPr>
        </p:nvSpPr>
        <p:spPr>
          <a:xfrm>
            <a:off x="1654526" y="3628140"/>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77" name="Google Shape;177;p20"/>
          <p:cNvSpPr txBox="1"/>
          <p:nvPr>
            <p:ph idx="4" type="subTitle"/>
          </p:nvPr>
        </p:nvSpPr>
        <p:spPr>
          <a:xfrm>
            <a:off x="5715851" y="3628148"/>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78" name="Google Shape;178;p20"/>
          <p:cNvSpPr txBox="1"/>
          <p:nvPr>
            <p:ph idx="5" type="subTitle"/>
          </p:nvPr>
        </p:nvSpPr>
        <p:spPr>
          <a:xfrm>
            <a:off x="1654526" y="2259747"/>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79" name="Google Shape;179;p20"/>
          <p:cNvSpPr txBox="1"/>
          <p:nvPr>
            <p:ph idx="6" type="subTitle"/>
          </p:nvPr>
        </p:nvSpPr>
        <p:spPr>
          <a:xfrm>
            <a:off x="5715850" y="2259748"/>
            <a:ext cx="2708100" cy="754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180" name="Google Shape;180;p20"/>
          <p:cNvSpPr txBox="1"/>
          <p:nvPr>
            <p:ph idx="7" type="subTitle"/>
          </p:nvPr>
        </p:nvSpPr>
        <p:spPr>
          <a:xfrm>
            <a:off x="1654526"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sp>
        <p:nvSpPr>
          <p:cNvPr id="181" name="Google Shape;181;p20"/>
          <p:cNvSpPr txBox="1"/>
          <p:nvPr>
            <p:ph idx="8" type="subTitle"/>
          </p:nvPr>
        </p:nvSpPr>
        <p:spPr>
          <a:xfrm>
            <a:off x="5715851" y="1921249"/>
            <a:ext cx="2708100" cy="473100"/>
          </a:xfrm>
          <a:prstGeom prst="rect">
            <a:avLst/>
          </a:prstGeom>
          <a:noFill/>
        </p:spPr>
        <p:txBody>
          <a:bodyPr anchorCtr="0" anchor="b" bIns="0" lIns="91425" spcFirstLastPara="1" rIns="91425" wrap="square" tIns="90000">
            <a:noAutofit/>
          </a:bodyPr>
          <a:lstStyle>
            <a:lvl1pPr lvl="0" rtl="0">
              <a:lnSpc>
                <a:spcPct val="100000"/>
              </a:lnSpc>
              <a:spcBef>
                <a:spcPts val="0"/>
              </a:spcBef>
              <a:spcAft>
                <a:spcPts val="0"/>
              </a:spcAft>
              <a:buNone/>
              <a:defRPr b="1" sz="1600">
                <a:latin typeface="DM Sans"/>
                <a:ea typeface="DM Sans"/>
                <a:cs typeface="DM Sans"/>
                <a:sym typeface="DM Sans"/>
              </a:defRPr>
            </a:lvl1pPr>
            <a:lvl2pPr lvl="1" rtl="0">
              <a:lnSpc>
                <a:spcPct val="100000"/>
              </a:lnSpc>
              <a:spcBef>
                <a:spcPts val="1600"/>
              </a:spcBef>
              <a:spcAft>
                <a:spcPts val="0"/>
              </a:spcAft>
              <a:buNone/>
              <a:defRPr b="1" sz="1600">
                <a:latin typeface="DM Sans"/>
                <a:ea typeface="DM Sans"/>
                <a:cs typeface="DM Sans"/>
                <a:sym typeface="DM Sans"/>
              </a:defRPr>
            </a:lvl2pPr>
            <a:lvl3pPr lvl="2" rtl="0">
              <a:lnSpc>
                <a:spcPct val="100000"/>
              </a:lnSpc>
              <a:spcBef>
                <a:spcPts val="1600"/>
              </a:spcBef>
              <a:spcAft>
                <a:spcPts val="0"/>
              </a:spcAft>
              <a:buNone/>
              <a:defRPr b="1" sz="1600">
                <a:latin typeface="DM Sans"/>
                <a:ea typeface="DM Sans"/>
                <a:cs typeface="DM Sans"/>
                <a:sym typeface="DM Sans"/>
              </a:defRPr>
            </a:lvl3pPr>
            <a:lvl4pPr lvl="3" rtl="0">
              <a:lnSpc>
                <a:spcPct val="100000"/>
              </a:lnSpc>
              <a:spcBef>
                <a:spcPts val="1600"/>
              </a:spcBef>
              <a:spcAft>
                <a:spcPts val="0"/>
              </a:spcAft>
              <a:buNone/>
              <a:defRPr b="1" sz="1600">
                <a:latin typeface="DM Sans"/>
                <a:ea typeface="DM Sans"/>
                <a:cs typeface="DM Sans"/>
                <a:sym typeface="DM Sans"/>
              </a:defRPr>
            </a:lvl4pPr>
            <a:lvl5pPr lvl="4" rtl="0">
              <a:lnSpc>
                <a:spcPct val="100000"/>
              </a:lnSpc>
              <a:spcBef>
                <a:spcPts val="1600"/>
              </a:spcBef>
              <a:spcAft>
                <a:spcPts val="0"/>
              </a:spcAft>
              <a:buNone/>
              <a:defRPr b="1" sz="1600">
                <a:latin typeface="DM Sans"/>
                <a:ea typeface="DM Sans"/>
                <a:cs typeface="DM Sans"/>
                <a:sym typeface="DM Sans"/>
              </a:defRPr>
            </a:lvl5pPr>
            <a:lvl6pPr lvl="5" rtl="0">
              <a:lnSpc>
                <a:spcPct val="100000"/>
              </a:lnSpc>
              <a:spcBef>
                <a:spcPts val="1600"/>
              </a:spcBef>
              <a:spcAft>
                <a:spcPts val="0"/>
              </a:spcAft>
              <a:buNone/>
              <a:defRPr b="1" sz="1600">
                <a:latin typeface="DM Sans"/>
                <a:ea typeface="DM Sans"/>
                <a:cs typeface="DM Sans"/>
                <a:sym typeface="DM Sans"/>
              </a:defRPr>
            </a:lvl6pPr>
            <a:lvl7pPr lvl="6" rtl="0">
              <a:lnSpc>
                <a:spcPct val="100000"/>
              </a:lnSpc>
              <a:spcBef>
                <a:spcPts val="1600"/>
              </a:spcBef>
              <a:spcAft>
                <a:spcPts val="0"/>
              </a:spcAft>
              <a:buNone/>
              <a:defRPr b="1" sz="1600">
                <a:latin typeface="DM Sans"/>
                <a:ea typeface="DM Sans"/>
                <a:cs typeface="DM Sans"/>
                <a:sym typeface="DM Sans"/>
              </a:defRPr>
            </a:lvl7pPr>
            <a:lvl8pPr lvl="7" rtl="0">
              <a:lnSpc>
                <a:spcPct val="100000"/>
              </a:lnSpc>
              <a:spcBef>
                <a:spcPts val="1600"/>
              </a:spcBef>
              <a:spcAft>
                <a:spcPts val="0"/>
              </a:spcAft>
              <a:buNone/>
              <a:defRPr b="1" sz="1600">
                <a:latin typeface="DM Sans"/>
                <a:ea typeface="DM Sans"/>
                <a:cs typeface="DM Sans"/>
                <a:sym typeface="DM Sans"/>
              </a:defRPr>
            </a:lvl8pPr>
            <a:lvl9pPr lvl="8" rtl="0">
              <a:lnSpc>
                <a:spcPct val="100000"/>
              </a:lnSpc>
              <a:spcBef>
                <a:spcPts val="1600"/>
              </a:spcBef>
              <a:spcAft>
                <a:spcPts val="1600"/>
              </a:spcAft>
              <a:buNone/>
              <a:defRPr b="1" sz="1600">
                <a:latin typeface="DM Sans"/>
                <a:ea typeface="DM Sans"/>
                <a:cs typeface="DM Sans"/>
                <a:sym typeface="DM Sans"/>
              </a:defRPr>
            </a:lvl9pPr>
          </a:lstStyle>
          <a:p/>
        </p:txBody>
      </p:sp>
      <p:grpSp>
        <p:nvGrpSpPr>
          <p:cNvPr id="182" name="Google Shape;182;p20"/>
          <p:cNvGrpSpPr/>
          <p:nvPr/>
        </p:nvGrpSpPr>
        <p:grpSpPr>
          <a:xfrm>
            <a:off x="76200" y="76200"/>
            <a:ext cx="8991600" cy="4991100"/>
            <a:chOff x="76200" y="76200"/>
            <a:chExt cx="8991600" cy="4991100"/>
          </a:xfrm>
        </p:grpSpPr>
        <p:sp>
          <p:nvSpPr>
            <p:cNvPr id="183" name="Google Shape;183;p2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20"/>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0000" y="2549375"/>
            <a:ext cx="4494600" cy="17172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8" name="Google Shape;18;p3"/>
          <p:cNvSpPr txBox="1"/>
          <p:nvPr>
            <p:ph idx="1" type="subTitle"/>
          </p:nvPr>
        </p:nvSpPr>
        <p:spPr>
          <a:xfrm>
            <a:off x="720000" y="4335225"/>
            <a:ext cx="2956800" cy="49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100"/>
              <a:buNone/>
              <a:defRPr sz="16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 name="Google Shape;19;p3"/>
          <p:cNvSpPr txBox="1"/>
          <p:nvPr>
            <p:ph hasCustomPrompt="1" idx="2" type="title"/>
          </p:nvPr>
        </p:nvSpPr>
        <p:spPr>
          <a:xfrm>
            <a:off x="720000" y="524500"/>
            <a:ext cx="3468900" cy="1104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7200">
                <a:solidFill>
                  <a:schemeClr val="lt1"/>
                </a:solidFill>
              </a:defRPr>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grpSp>
        <p:nvGrpSpPr>
          <p:cNvPr id="20" name="Google Shape;20;p3"/>
          <p:cNvGrpSpPr/>
          <p:nvPr/>
        </p:nvGrpSpPr>
        <p:grpSpPr>
          <a:xfrm>
            <a:off x="76200" y="76200"/>
            <a:ext cx="8991600" cy="4991100"/>
            <a:chOff x="76200" y="76200"/>
            <a:chExt cx="8991600" cy="4991100"/>
          </a:xfrm>
        </p:grpSpPr>
        <p:sp>
          <p:nvSpPr>
            <p:cNvPr id="21" name="Google Shape;21;p3"/>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ONE_COLUMN_TEXT_1_1_1_1">
    <p:bg>
      <p:bgPr>
        <a:solidFill>
          <a:schemeClr val="dk1"/>
        </a:solidFill>
      </p:bgPr>
    </p:bg>
    <p:spTree>
      <p:nvGrpSpPr>
        <p:cNvPr id="188" name="Shape 188"/>
        <p:cNvGrpSpPr/>
        <p:nvPr/>
      </p:nvGrpSpPr>
      <p:grpSpPr>
        <a:xfrm>
          <a:off x="0" y="0"/>
          <a:ext cx="0" cy="0"/>
          <a:chOff x="0" y="0"/>
          <a:chExt cx="0" cy="0"/>
        </a:xfrm>
      </p:grpSpPr>
      <p:sp>
        <p:nvSpPr>
          <p:cNvPr id="189" name="Google Shape;189;p21"/>
          <p:cNvSpPr txBox="1"/>
          <p:nvPr>
            <p:ph idx="1" type="subTitle"/>
          </p:nvPr>
        </p:nvSpPr>
        <p:spPr>
          <a:xfrm>
            <a:off x="72812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90" name="Google Shape;190;p21"/>
          <p:cNvSpPr txBox="1"/>
          <p:nvPr>
            <p:ph idx="2" type="subTitle"/>
          </p:nvPr>
        </p:nvSpPr>
        <p:spPr>
          <a:xfrm>
            <a:off x="4968575" y="4145400"/>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91" name="Google Shape;191;p21"/>
          <p:cNvSpPr txBox="1"/>
          <p:nvPr>
            <p:ph hasCustomPrompt="1" type="title"/>
          </p:nvPr>
        </p:nvSpPr>
        <p:spPr>
          <a:xfrm>
            <a:off x="5292276"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192" name="Google Shape;192;p21"/>
          <p:cNvSpPr txBox="1"/>
          <p:nvPr>
            <p:ph hasCustomPrompt="1" idx="3" type="title"/>
          </p:nvPr>
        </p:nvSpPr>
        <p:spPr>
          <a:xfrm>
            <a:off x="1051825" y="3622419"/>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dk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grpSp>
        <p:nvGrpSpPr>
          <p:cNvPr id="193" name="Google Shape;193;p21"/>
          <p:cNvGrpSpPr/>
          <p:nvPr/>
        </p:nvGrpSpPr>
        <p:grpSpPr>
          <a:xfrm>
            <a:off x="76200" y="76200"/>
            <a:ext cx="8991600" cy="4991100"/>
            <a:chOff x="76200" y="76200"/>
            <a:chExt cx="8991600" cy="4991100"/>
          </a:xfrm>
        </p:grpSpPr>
        <p:sp>
          <p:nvSpPr>
            <p:cNvPr id="194" name="Google Shape;194;p21"/>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5" name="Google Shape;195;p21"/>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6" name="Google Shape;196;p21"/>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7" name="Google Shape;197;p21"/>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98" name="Google Shape;198;p21"/>
          <p:cNvSpPr txBox="1"/>
          <p:nvPr>
            <p:ph idx="4"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
        <p:nvSpPr>
          <p:cNvPr id="199" name="Google Shape;199;p21"/>
          <p:cNvSpPr txBox="1"/>
          <p:nvPr>
            <p:ph idx="5" type="subTitle"/>
          </p:nvPr>
        </p:nvSpPr>
        <p:spPr>
          <a:xfrm>
            <a:off x="72812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00" name="Google Shape;200;p21"/>
          <p:cNvSpPr txBox="1"/>
          <p:nvPr>
            <p:ph idx="6" type="subTitle"/>
          </p:nvPr>
        </p:nvSpPr>
        <p:spPr>
          <a:xfrm>
            <a:off x="4968575" y="217877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01" name="Google Shape;201;p21"/>
          <p:cNvSpPr txBox="1"/>
          <p:nvPr>
            <p:ph hasCustomPrompt="1" idx="7" type="title"/>
          </p:nvPr>
        </p:nvSpPr>
        <p:spPr>
          <a:xfrm>
            <a:off x="5292276"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accent1"/>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
        <p:nvSpPr>
          <p:cNvPr id="202" name="Google Shape;202;p21"/>
          <p:cNvSpPr txBox="1"/>
          <p:nvPr>
            <p:ph hasCustomPrompt="1" idx="8" type="title"/>
          </p:nvPr>
        </p:nvSpPr>
        <p:spPr>
          <a:xfrm>
            <a:off x="1051825" y="1655794"/>
            <a:ext cx="2799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000">
                <a:solidFill>
                  <a:schemeClr val="lt2"/>
                </a:solidFill>
              </a:defRPr>
            </a:lvl1pPr>
            <a:lvl2pPr lvl="1"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sz="3600">
                <a:solidFill>
                  <a:schemeClr val="lt1"/>
                </a:solidFill>
                <a:latin typeface="DM Sans"/>
                <a:ea typeface="DM Sans"/>
                <a:cs typeface="DM Sans"/>
                <a:sym typeface="DM Sans"/>
              </a:defRPr>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ONE_COLUMN_TEXT_1_1_1_1_1">
    <p:spTree>
      <p:nvGrpSpPr>
        <p:cNvPr id="203" name="Shape 203"/>
        <p:cNvGrpSpPr/>
        <p:nvPr/>
      </p:nvGrpSpPr>
      <p:grpSpPr>
        <a:xfrm>
          <a:off x="0" y="0"/>
          <a:ext cx="0" cy="0"/>
          <a:chOff x="0" y="0"/>
          <a:chExt cx="0" cy="0"/>
        </a:xfrm>
      </p:grpSpPr>
      <p:sp>
        <p:nvSpPr>
          <p:cNvPr id="204" name="Google Shape;204;p22"/>
          <p:cNvSpPr txBox="1"/>
          <p:nvPr>
            <p:ph type="ctrTitle"/>
          </p:nvPr>
        </p:nvSpPr>
        <p:spPr>
          <a:xfrm flipH="1">
            <a:off x="720000" y="540000"/>
            <a:ext cx="4592400" cy="10647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05" name="Google Shape;205;p22"/>
          <p:cNvSpPr txBox="1"/>
          <p:nvPr>
            <p:ph idx="1" type="subTitle"/>
          </p:nvPr>
        </p:nvSpPr>
        <p:spPr>
          <a:xfrm flipH="1">
            <a:off x="720025" y="1730175"/>
            <a:ext cx="2947200" cy="19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None/>
              <a:defRPr sz="1600">
                <a:solidFill>
                  <a:schemeClr val="lt1"/>
                </a:solidFill>
              </a:defRPr>
            </a:lvl1pPr>
            <a:lvl2pPr lvl="1" rtl="0">
              <a:lnSpc>
                <a:spcPct val="100000"/>
              </a:lnSpc>
              <a:spcBef>
                <a:spcPts val="0"/>
              </a:spcBef>
              <a:spcAft>
                <a:spcPts val="0"/>
              </a:spcAft>
              <a:buClr>
                <a:schemeClr val="lt1"/>
              </a:buClr>
              <a:buSzPts val="3000"/>
              <a:buNone/>
              <a:defRPr sz="3000">
                <a:solidFill>
                  <a:schemeClr val="lt1"/>
                </a:solidFill>
              </a:defRPr>
            </a:lvl2pPr>
            <a:lvl3pPr lvl="2" rtl="0">
              <a:lnSpc>
                <a:spcPct val="100000"/>
              </a:lnSpc>
              <a:spcBef>
                <a:spcPts val="0"/>
              </a:spcBef>
              <a:spcAft>
                <a:spcPts val="0"/>
              </a:spcAft>
              <a:buClr>
                <a:schemeClr val="lt1"/>
              </a:buClr>
              <a:buSzPts val="3000"/>
              <a:buNone/>
              <a:defRPr sz="3000">
                <a:solidFill>
                  <a:schemeClr val="lt1"/>
                </a:solidFill>
              </a:defRPr>
            </a:lvl3pPr>
            <a:lvl4pPr lvl="3" rtl="0">
              <a:lnSpc>
                <a:spcPct val="100000"/>
              </a:lnSpc>
              <a:spcBef>
                <a:spcPts val="0"/>
              </a:spcBef>
              <a:spcAft>
                <a:spcPts val="0"/>
              </a:spcAft>
              <a:buClr>
                <a:schemeClr val="lt1"/>
              </a:buClr>
              <a:buSzPts val="3000"/>
              <a:buNone/>
              <a:defRPr sz="3000">
                <a:solidFill>
                  <a:schemeClr val="lt1"/>
                </a:solidFill>
              </a:defRPr>
            </a:lvl4pPr>
            <a:lvl5pPr lvl="4" rtl="0">
              <a:lnSpc>
                <a:spcPct val="100000"/>
              </a:lnSpc>
              <a:spcBef>
                <a:spcPts val="0"/>
              </a:spcBef>
              <a:spcAft>
                <a:spcPts val="0"/>
              </a:spcAft>
              <a:buClr>
                <a:schemeClr val="lt1"/>
              </a:buClr>
              <a:buSzPts val="3000"/>
              <a:buNone/>
              <a:defRPr sz="3000">
                <a:solidFill>
                  <a:schemeClr val="lt1"/>
                </a:solidFill>
              </a:defRPr>
            </a:lvl5pPr>
            <a:lvl6pPr lvl="5" rtl="0">
              <a:lnSpc>
                <a:spcPct val="100000"/>
              </a:lnSpc>
              <a:spcBef>
                <a:spcPts val="0"/>
              </a:spcBef>
              <a:spcAft>
                <a:spcPts val="0"/>
              </a:spcAft>
              <a:buClr>
                <a:schemeClr val="lt1"/>
              </a:buClr>
              <a:buSzPts val="3000"/>
              <a:buNone/>
              <a:defRPr sz="3000">
                <a:solidFill>
                  <a:schemeClr val="lt1"/>
                </a:solidFill>
              </a:defRPr>
            </a:lvl6pPr>
            <a:lvl7pPr lvl="6" rtl="0">
              <a:lnSpc>
                <a:spcPct val="100000"/>
              </a:lnSpc>
              <a:spcBef>
                <a:spcPts val="0"/>
              </a:spcBef>
              <a:spcAft>
                <a:spcPts val="0"/>
              </a:spcAft>
              <a:buClr>
                <a:schemeClr val="lt1"/>
              </a:buClr>
              <a:buSzPts val="3000"/>
              <a:buNone/>
              <a:defRPr sz="3000">
                <a:solidFill>
                  <a:schemeClr val="lt1"/>
                </a:solidFill>
              </a:defRPr>
            </a:lvl7pPr>
            <a:lvl8pPr lvl="7" rtl="0">
              <a:lnSpc>
                <a:spcPct val="100000"/>
              </a:lnSpc>
              <a:spcBef>
                <a:spcPts val="0"/>
              </a:spcBef>
              <a:spcAft>
                <a:spcPts val="0"/>
              </a:spcAft>
              <a:buClr>
                <a:schemeClr val="lt1"/>
              </a:buClr>
              <a:buSzPts val="3000"/>
              <a:buNone/>
              <a:defRPr sz="3000">
                <a:solidFill>
                  <a:schemeClr val="lt1"/>
                </a:solidFill>
              </a:defRPr>
            </a:lvl8pPr>
            <a:lvl9pPr lvl="8" rtl="0">
              <a:lnSpc>
                <a:spcPct val="100000"/>
              </a:lnSpc>
              <a:spcBef>
                <a:spcPts val="0"/>
              </a:spcBef>
              <a:spcAft>
                <a:spcPts val="0"/>
              </a:spcAft>
              <a:buClr>
                <a:schemeClr val="lt1"/>
              </a:buClr>
              <a:buSzPts val="3000"/>
              <a:buNone/>
              <a:defRPr sz="3000">
                <a:solidFill>
                  <a:schemeClr val="lt1"/>
                </a:solidFill>
              </a:defRPr>
            </a:lvl9pPr>
          </a:lstStyle>
          <a:p/>
        </p:txBody>
      </p:sp>
      <p:sp>
        <p:nvSpPr>
          <p:cNvPr id="206" name="Google Shape;206;p22"/>
          <p:cNvSpPr txBox="1"/>
          <p:nvPr/>
        </p:nvSpPr>
        <p:spPr>
          <a:xfrm>
            <a:off x="720000" y="3682725"/>
            <a:ext cx="3953100" cy="53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b="1" lang="en" sz="1200">
                <a:solidFill>
                  <a:schemeClr val="lt1"/>
                </a:solidFill>
                <a:latin typeface="Anaheim"/>
                <a:ea typeface="Anaheim"/>
                <a:cs typeface="Anaheim"/>
                <a:sym typeface="Anaheim"/>
              </a:rPr>
              <a:t>CREDITS</a:t>
            </a:r>
            <a:r>
              <a:rPr lang="en" sz="1200">
                <a:solidFill>
                  <a:schemeClr val="lt1"/>
                </a:solidFill>
                <a:latin typeface="Anaheim"/>
                <a:ea typeface="Anaheim"/>
                <a:cs typeface="Anaheim"/>
                <a:sym typeface="Anaheim"/>
              </a:rPr>
              <a:t>: This presentation template was created by </a:t>
            </a:r>
            <a:r>
              <a:rPr b="1" lang="en" sz="1200">
                <a:solidFill>
                  <a:schemeClr val="lt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lt1"/>
                </a:solidFill>
                <a:latin typeface="Anaheim"/>
                <a:ea typeface="Anaheim"/>
                <a:cs typeface="Anaheim"/>
                <a:sym typeface="Anaheim"/>
              </a:rPr>
              <a:t>, including icons by </a:t>
            </a:r>
            <a:r>
              <a:rPr b="1" lang="en" sz="1200">
                <a:solidFill>
                  <a:schemeClr val="lt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lt1"/>
                </a:solidFill>
                <a:latin typeface="Anaheim"/>
                <a:ea typeface="Anaheim"/>
                <a:cs typeface="Anaheim"/>
                <a:sym typeface="Anaheim"/>
              </a:rPr>
              <a:t>, and infographics &amp; images by </a:t>
            </a:r>
            <a:r>
              <a:rPr b="1" lang="en" sz="1200">
                <a:solidFill>
                  <a:schemeClr val="lt1"/>
                </a:solidFill>
                <a:uFill>
                  <a:noFill/>
                </a:uFill>
                <a:latin typeface="Anaheim"/>
                <a:ea typeface="Anaheim"/>
                <a:cs typeface="Anaheim"/>
                <a:sym typeface="Anaheim"/>
                <a:hlinkClick r:id="rId4">
                  <a:extLst>
                    <a:ext uri="{A12FA001-AC4F-418D-AE19-62706E023703}">
                      <ahyp:hlinkClr val="tx"/>
                    </a:ext>
                  </a:extLst>
                </a:hlinkClick>
              </a:rPr>
              <a:t>Freepik</a:t>
            </a:r>
            <a:r>
              <a:rPr b="1" lang="en" sz="1200">
                <a:solidFill>
                  <a:schemeClr val="lt1"/>
                </a:solidFill>
                <a:latin typeface="Anaheim"/>
                <a:ea typeface="Anaheim"/>
                <a:cs typeface="Anaheim"/>
                <a:sym typeface="Anaheim"/>
              </a:rPr>
              <a:t> </a:t>
            </a:r>
            <a:r>
              <a:rPr lang="en" sz="1200">
                <a:solidFill>
                  <a:schemeClr val="lt1"/>
                </a:solidFill>
                <a:latin typeface="Anaheim"/>
                <a:ea typeface="Anaheim"/>
                <a:cs typeface="Anaheim"/>
                <a:sym typeface="Anaheim"/>
              </a:rPr>
              <a:t>and illustrations by</a:t>
            </a:r>
            <a:r>
              <a:rPr b="1" lang="en" sz="1200">
                <a:solidFill>
                  <a:schemeClr val="lt1"/>
                </a:solidFill>
                <a:latin typeface="Anaheim"/>
                <a:ea typeface="Anaheim"/>
                <a:cs typeface="Anaheim"/>
                <a:sym typeface="Anaheim"/>
              </a:rPr>
              <a:t> </a:t>
            </a:r>
            <a:r>
              <a:rPr b="1" lang="en" sz="1200">
                <a:solidFill>
                  <a:schemeClr val="hlink"/>
                </a:solidFill>
                <a:uFill>
                  <a:noFill/>
                </a:uFill>
                <a:latin typeface="Anaheim"/>
                <a:ea typeface="Anaheim"/>
                <a:cs typeface="Anaheim"/>
                <a:sym typeface="Anaheim"/>
                <a:hlinkClick r:id="rId5"/>
              </a:rPr>
              <a:t>Stories</a:t>
            </a:r>
            <a:endParaRPr b="1" sz="1200">
              <a:solidFill>
                <a:schemeClr val="lt1"/>
              </a:solidFill>
              <a:latin typeface="Anaheim"/>
              <a:ea typeface="Anaheim"/>
              <a:cs typeface="Anaheim"/>
              <a:sym typeface="Anaheim"/>
            </a:endParaRPr>
          </a:p>
          <a:p>
            <a:pPr indent="0" lvl="0" marL="0" rtl="0" algn="l">
              <a:lnSpc>
                <a:spcPct val="100000"/>
              </a:lnSpc>
              <a:spcBef>
                <a:spcPts val="0"/>
              </a:spcBef>
              <a:spcAft>
                <a:spcPts val="0"/>
              </a:spcAft>
              <a:buNone/>
            </a:pPr>
            <a:r>
              <a:t/>
            </a:r>
            <a:endParaRPr sz="1200">
              <a:solidFill>
                <a:schemeClr val="lt1"/>
              </a:solidFill>
              <a:latin typeface="Anaheim"/>
              <a:ea typeface="Anaheim"/>
              <a:cs typeface="Anaheim"/>
              <a:sym typeface="Anaheim"/>
            </a:endParaRPr>
          </a:p>
          <a:p>
            <a:pPr indent="0" lvl="0" marL="0" rtl="0" algn="l">
              <a:lnSpc>
                <a:spcPct val="100000"/>
              </a:lnSpc>
              <a:spcBef>
                <a:spcPts val="300"/>
              </a:spcBef>
              <a:spcAft>
                <a:spcPts val="0"/>
              </a:spcAft>
              <a:buNone/>
            </a:pPr>
            <a:r>
              <a:t/>
            </a:r>
            <a:endParaRPr sz="1200">
              <a:solidFill>
                <a:schemeClr val="lt1"/>
              </a:solidFill>
              <a:latin typeface="Anaheim"/>
              <a:ea typeface="Anaheim"/>
              <a:cs typeface="Anaheim"/>
              <a:sym typeface="Anaheim"/>
            </a:endParaRPr>
          </a:p>
        </p:txBody>
      </p:sp>
      <p:grpSp>
        <p:nvGrpSpPr>
          <p:cNvPr id="207" name="Google Shape;207;p22"/>
          <p:cNvGrpSpPr/>
          <p:nvPr/>
        </p:nvGrpSpPr>
        <p:grpSpPr>
          <a:xfrm>
            <a:off x="76200" y="76200"/>
            <a:ext cx="8991600" cy="4991100"/>
            <a:chOff x="76200" y="76200"/>
            <a:chExt cx="8991600" cy="4991100"/>
          </a:xfrm>
        </p:grpSpPr>
        <p:sp>
          <p:nvSpPr>
            <p:cNvPr id="208" name="Google Shape;208;p2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idx="1" type="subTitle"/>
          </p:nvPr>
        </p:nvSpPr>
        <p:spPr>
          <a:xfrm flipH="1">
            <a:off x="5253025" y="2970150"/>
            <a:ext cx="3162900" cy="1857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0"/>
              </a:spcBef>
              <a:spcAft>
                <a:spcPts val="0"/>
              </a:spcAft>
              <a:buNone/>
              <a:defRPr sz="1600">
                <a:solidFill>
                  <a:schemeClr val="lt1"/>
                </a:solidFill>
              </a:defRPr>
            </a:lvl2pPr>
            <a:lvl3pPr lvl="2" rtl="0" algn="r">
              <a:lnSpc>
                <a:spcPct val="100000"/>
              </a:lnSpc>
              <a:spcBef>
                <a:spcPts val="0"/>
              </a:spcBef>
              <a:spcAft>
                <a:spcPts val="0"/>
              </a:spcAft>
              <a:buNone/>
              <a:defRPr sz="1600">
                <a:solidFill>
                  <a:schemeClr val="lt1"/>
                </a:solidFill>
              </a:defRPr>
            </a:lvl3pPr>
            <a:lvl4pPr lvl="3" rtl="0" algn="r">
              <a:lnSpc>
                <a:spcPct val="100000"/>
              </a:lnSpc>
              <a:spcBef>
                <a:spcPts val="0"/>
              </a:spcBef>
              <a:spcAft>
                <a:spcPts val="0"/>
              </a:spcAft>
              <a:buNone/>
              <a:defRPr sz="1600">
                <a:solidFill>
                  <a:schemeClr val="lt1"/>
                </a:solidFill>
              </a:defRPr>
            </a:lvl4pPr>
            <a:lvl5pPr lvl="4" rtl="0" algn="r">
              <a:lnSpc>
                <a:spcPct val="100000"/>
              </a:lnSpc>
              <a:spcBef>
                <a:spcPts val="0"/>
              </a:spcBef>
              <a:spcAft>
                <a:spcPts val="0"/>
              </a:spcAft>
              <a:buNone/>
              <a:defRPr sz="1600">
                <a:solidFill>
                  <a:schemeClr val="lt1"/>
                </a:solidFill>
              </a:defRPr>
            </a:lvl5pPr>
            <a:lvl6pPr lvl="5" rtl="0" algn="r">
              <a:lnSpc>
                <a:spcPct val="100000"/>
              </a:lnSpc>
              <a:spcBef>
                <a:spcPts val="0"/>
              </a:spcBef>
              <a:spcAft>
                <a:spcPts val="0"/>
              </a:spcAft>
              <a:buNone/>
              <a:defRPr sz="1600">
                <a:solidFill>
                  <a:schemeClr val="lt1"/>
                </a:solidFill>
              </a:defRPr>
            </a:lvl6pPr>
            <a:lvl7pPr lvl="6" rtl="0" algn="r">
              <a:lnSpc>
                <a:spcPct val="100000"/>
              </a:lnSpc>
              <a:spcBef>
                <a:spcPts val="0"/>
              </a:spcBef>
              <a:spcAft>
                <a:spcPts val="0"/>
              </a:spcAft>
              <a:buNone/>
              <a:defRPr sz="1600">
                <a:solidFill>
                  <a:schemeClr val="lt1"/>
                </a:solidFill>
              </a:defRPr>
            </a:lvl7pPr>
            <a:lvl8pPr lvl="7" rtl="0" algn="r">
              <a:lnSpc>
                <a:spcPct val="100000"/>
              </a:lnSpc>
              <a:spcBef>
                <a:spcPts val="0"/>
              </a:spcBef>
              <a:spcAft>
                <a:spcPts val="0"/>
              </a:spcAft>
              <a:buNone/>
              <a:defRPr sz="1600">
                <a:solidFill>
                  <a:schemeClr val="lt1"/>
                </a:solidFill>
              </a:defRPr>
            </a:lvl8pPr>
            <a:lvl9pPr lvl="8" rtl="0" algn="r">
              <a:lnSpc>
                <a:spcPct val="100000"/>
              </a:lnSpc>
              <a:spcBef>
                <a:spcPts val="0"/>
              </a:spcBef>
              <a:spcAft>
                <a:spcPts val="0"/>
              </a:spcAft>
              <a:buNone/>
              <a:defRPr sz="1600">
                <a:solidFill>
                  <a:schemeClr val="lt1"/>
                </a:solidFill>
              </a:defRPr>
            </a:lvl9pPr>
          </a:lstStyle>
          <a:p/>
        </p:txBody>
      </p:sp>
      <p:sp>
        <p:nvSpPr>
          <p:cNvPr id="27" name="Google Shape;27;p4"/>
          <p:cNvSpPr txBox="1"/>
          <p:nvPr>
            <p:ph type="title"/>
          </p:nvPr>
        </p:nvSpPr>
        <p:spPr>
          <a:xfrm>
            <a:off x="5356150" y="468350"/>
            <a:ext cx="3059700" cy="1671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atin typeface="Roboto Slab"/>
                <a:ea typeface="Roboto Slab"/>
                <a:cs typeface="Roboto Slab"/>
                <a:sym typeface="Roboto Slab"/>
              </a:defRPr>
            </a:lvl2pPr>
            <a:lvl3pPr lvl="2" rtl="0" algn="r">
              <a:spcBef>
                <a:spcPts val="0"/>
              </a:spcBef>
              <a:spcAft>
                <a:spcPts val="0"/>
              </a:spcAft>
              <a:buNone/>
              <a:defRPr sz="4800">
                <a:latin typeface="Roboto Slab"/>
                <a:ea typeface="Roboto Slab"/>
                <a:cs typeface="Roboto Slab"/>
                <a:sym typeface="Roboto Slab"/>
              </a:defRPr>
            </a:lvl3pPr>
            <a:lvl4pPr lvl="3" rtl="0" algn="r">
              <a:spcBef>
                <a:spcPts val="0"/>
              </a:spcBef>
              <a:spcAft>
                <a:spcPts val="0"/>
              </a:spcAft>
              <a:buNone/>
              <a:defRPr sz="4800">
                <a:latin typeface="Roboto Slab"/>
                <a:ea typeface="Roboto Slab"/>
                <a:cs typeface="Roboto Slab"/>
                <a:sym typeface="Roboto Slab"/>
              </a:defRPr>
            </a:lvl4pPr>
            <a:lvl5pPr lvl="4" rtl="0" algn="r">
              <a:spcBef>
                <a:spcPts val="0"/>
              </a:spcBef>
              <a:spcAft>
                <a:spcPts val="0"/>
              </a:spcAft>
              <a:buNone/>
              <a:defRPr sz="4800">
                <a:latin typeface="Roboto Slab"/>
                <a:ea typeface="Roboto Slab"/>
                <a:cs typeface="Roboto Slab"/>
                <a:sym typeface="Roboto Slab"/>
              </a:defRPr>
            </a:lvl5pPr>
            <a:lvl6pPr lvl="5" rtl="0" algn="r">
              <a:spcBef>
                <a:spcPts val="0"/>
              </a:spcBef>
              <a:spcAft>
                <a:spcPts val="0"/>
              </a:spcAft>
              <a:buNone/>
              <a:defRPr sz="4800">
                <a:latin typeface="Roboto Slab"/>
                <a:ea typeface="Roboto Slab"/>
                <a:cs typeface="Roboto Slab"/>
                <a:sym typeface="Roboto Slab"/>
              </a:defRPr>
            </a:lvl6pPr>
            <a:lvl7pPr lvl="6" rtl="0" algn="r">
              <a:spcBef>
                <a:spcPts val="0"/>
              </a:spcBef>
              <a:spcAft>
                <a:spcPts val="0"/>
              </a:spcAft>
              <a:buNone/>
              <a:defRPr sz="4800">
                <a:latin typeface="Roboto Slab"/>
                <a:ea typeface="Roboto Slab"/>
                <a:cs typeface="Roboto Slab"/>
                <a:sym typeface="Roboto Slab"/>
              </a:defRPr>
            </a:lvl7pPr>
            <a:lvl8pPr lvl="7" rtl="0" algn="r">
              <a:spcBef>
                <a:spcPts val="0"/>
              </a:spcBef>
              <a:spcAft>
                <a:spcPts val="0"/>
              </a:spcAft>
              <a:buNone/>
              <a:defRPr sz="4800">
                <a:latin typeface="Roboto Slab"/>
                <a:ea typeface="Roboto Slab"/>
                <a:cs typeface="Roboto Slab"/>
                <a:sym typeface="Roboto Slab"/>
              </a:defRPr>
            </a:lvl8pPr>
            <a:lvl9pPr lvl="8" rtl="0" algn="r">
              <a:spcBef>
                <a:spcPts val="0"/>
              </a:spcBef>
              <a:spcAft>
                <a:spcPts val="0"/>
              </a:spcAft>
              <a:buNone/>
              <a:defRPr sz="4800">
                <a:latin typeface="Roboto Slab"/>
                <a:ea typeface="Roboto Slab"/>
                <a:cs typeface="Roboto Slab"/>
                <a:sym typeface="Roboto Slab"/>
              </a:defRPr>
            </a:lvl9pPr>
          </a:lstStyle>
          <a:p/>
        </p:txBody>
      </p:sp>
      <p:grpSp>
        <p:nvGrpSpPr>
          <p:cNvPr id="28" name="Google Shape;28;p4"/>
          <p:cNvGrpSpPr/>
          <p:nvPr/>
        </p:nvGrpSpPr>
        <p:grpSpPr>
          <a:xfrm>
            <a:off x="76200" y="76200"/>
            <a:ext cx="8991600" cy="4991100"/>
            <a:chOff x="76200" y="76200"/>
            <a:chExt cx="8991600" cy="4991100"/>
          </a:xfrm>
        </p:grpSpPr>
        <p:sp>
          <p:nvSpPr>
            <p:cNvPr id="29" name="Google Shape;29;p4"/>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idx="1" type="subTitle"/>
          </p:nvPr>
        </p:nvSpPr>
        <p:spPr>
          <a:xfrm>
            <a:off x="720025" y="2263850"/>
            <a:ext cx="2715000" cy="84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lt1"/>
                </a:solidFill>
              </a:defRPr>
            </a:lvl1pPr>
            <a:lvl2pPr lvl="1" rtl="0" algn="r">
              <a:lnSpc>
                <a:spcPct val="100000"/>
              </a:lnSpc>
              <a:spcBef>
                <a:spcPts val="1600"/>
              </a:spcBef>
              <a:spcAft>
                <a:spcPts val="0"/>
              </a:spcAft>
              <a:buNone/>
              <a:defRPr sz="1600">
                <a:solidFill>
                  <a:schemeClr val="lt1"/>
                </a:solidFill>
              </a:defRPr>
            </a:lvl2pPr>
            <a:lvl3pPr lvl="2" rtl="0" algn="r">
              <a:lnSpc>
                <a:spcPct val="100000"/>
              </a:lnSpc>
              <a:spcBef>
                <a:spcPts val="1600"/>
              </a:spcBef>
              <a:spcAft>
                <a:spcPts val="0"/>
              </a:spcAft>
              <a:buNone/>
              <a:defRPr sz="1600">
                <a:solidFill>
                  <a:schemeClr val="lt1"/>
                </a:solidFill>
              </a:defRPr>
            </a:lvl3pPr>
            <a:lvl4pPr lvl="3" rtl="0" algn="r">
              <a:lnSpc>
                <a:spcPct val="100000"/>
              </a:lnSpc>
              <a:spcBef>
                <a:spcPts val="1600"/>
              </a:spcBef>
              <a:spcAft>
                <a:spcPts val="0"/>
              </a:spcAft>
              <a:buNone/>
              <a:defRPr sz="1600">
                <a:solidFill>
                  <a:schemeClr val="lt1"/>
                </a:solidFill>
              </a:defRPr>
            </a:lvl4pPr>
            <a:lvl5pPr lvl="4" rtl="0" algn="r">
              <a:lnSpc>
                <a:spcPct val="100000"/>
              </a:lnSpc>
              <a:spcBef>
                <a:spcPts val="1600"/>
              </a:spcBef>
              <a:spcAft>
                <a:spcPts val="0"/>
              </a:spcAft>
              <a:buNone/>
              <a:defRPr sz="1600">
                <a:solidFill>
                  <a:schemeClr val="lt1"/>
                </a:solidFill>
              </a:defRPr>
            </a:lvl5pPr>
            <a:lvl6pPr lvl="5" rtl="0" algn="r">
              <a:lnSpc>
                <a:spcPct val="100000"/>
              </a:lnSpc>
              <a:spcBef>
                <a:spcPts val="1600"/>
              </a:spcBef>
              <a:spcAft>
                <a:spcPts val="0"/>
              </a:spcAft>
              <a:buNone/>
              <a:defRPr sz="1600">
                <a:solidFill>
                  <a:schemeClr val="lt1"/>
                </a:solidFill>
              </a:defRPr>
            </a:lvl6pPr>
            <a:lvl7pPr lvl="6" rtl="0" algn="r">
              <a:lnSpc>
                <a:spcPct val="100000"/>
              </a:lnSpc>
              <a:spcBef>
                <a:spcPts val="1600"/>
              </a:spcBef>
              <a:spcAft>
                <a:spcPts val="0"/>
              </a:spcAft>
              <a:buNone/>
              <a:defRPr sz="1600">
                <a:solidFill>
                  <a:schemeClr val="lt1"/>
                </a:solidFill>
              </a:defRPr>
            </a:lvl7pPr>
            <a:lvl8pPr lvl="7" rtl="0" algn="r">
              <a:lnSpc>
                <a:spcPct val="100000"/>
              </a:lnSpc>
              <a:spcBef>
                <a:spcPts val="1600"/>
              </a:spcBef>
              <a:spcAft>
                <a:spcPts val="0"/>
              </a:spcAft>
              <a:buNone/>
              <a:defRPr sz="1600">
                <a:solidFill>
                  <a:schemeClr val="lt1"/>
                </a:solidFill>
              </a:defRPr>
            </a:lvl8pPr>
            <a:lvl9pPr lvl="8" rtl="0" algn="r">
              <a:lnSpc>
                <a:spcPct val="100000"/>
              </a:lnSpc>
              <a:spcBef>
                <a:spcPts val="1600"/>
              </a:spcBef>
              <a:spcAft>
                <a:spcPts val="1600"/>
              </a:spcAft>
              <a:buNone/>
              <a:defRPr sz="1600">
                <a:solidFill>
                  <a:schemeClr val="lt1"/>
                </a:solidFill>
              </a:defRPr>
            </a:lvl9pPr>
          </a:lstStyle>
          <a:p/>
        </p:txBody>
      </p:sp>
      <p:sp>
        <p:nvSpPr>
          <p:cNvPr id="35" name="Google Shape;35;p5"/>
          <p:cNvSpPr txBox="1"/>
          <p:nvPr>
            <p:ph idx="2" type="subTitle"/>
          </p:nvPr>
        </p:nvSpPr>
        <p:spPr>
          <a:xfrm>
            <a:off x="5700850" y="3155601"/>
            <a:ext cx="2715000" cy="8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
        <p:nvSpPr>
          <p:cNvPr id="36" name="Google Shape;36;p5"/>
          <p:cNvSpPr txBox="1"/>
          <p:nvPr>
            <p:ph idx="3" type="subTitle"/>
          </p:nvPr>
        </p:nvSpPr>
        <p:spPr>
          <a:xfrm>
            <a:off x="720025" y="1847875"/>
            <a:ext cx="2715000" cy="41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dk2"/>
                </a:solidFill>
                <a:latin typeface="Anton"/>
                <a:ea typeface="Anton"/>
                <a:cs typeface="Anton"/>
                <a:sym typeface="Anton"/>
              </a:defRPr>
            </a:lvl1pPr>
            <a:lvl2pPr lvl="1" rtl="0" algn="r">
              <a:lnSpc>
                <a:spcPct val="100000"/>
              </a:lnSpc>
              <a:spcBef>
                <a:spcPts val="1600"/>
              </a:spcBef>
              <a:spcAft>
                <a:spcPts val="0"/>
              </a:spcAft>
              <a:buNone/>
              <a:defRPr>
                <a:solidFill>
                  <a:schemeClr val="dk2"/>
                </a:solidFill>
                <a:latin typeface="Anton"/>
                <a:ea typeface="Anton"/>
                <a:cs typeface="Anton"/>
                <a:sym typeface="Anton"/>
              </a:defRPr>
            </a:lvl2pPr>
            <a:lvl3pPr lvl="2" rtl="0" algn="r">
              <a:lnSpc>
                <a:spcPct val="100000"/>
              </a:lnSpc>
              <a:spcBef>
                <a:spcPts val="1600"/>
              </a:spcBef>
              <a:spcAft>
                <a:spcPts val="0"/>
              </a:spcAft>
              <a:buNone/>
              <a:defRPr>
                <a:solidFill>
                  <a:schemeClr val="dk2"/>
                </a:solidFill>
                <a:latin typeface="Anton"/>
                <a:ea typeface="Anton"/>
                <a:cs typeface="Anton"/>
                <a:sym typeface="Anton"/>
              </a:defRPr>
            </a:lvl3pPr>
            <a:lvl4pPr lvl="3" rtl="0" algn="r">
              <a:lnSpc>
                <a:spcPct val="100000"/>
              </a:lnSpc>
              <a:spcBef>
                <a:spcPts val="1600"/>
              </a:spcBef>
              <a:spcAft>
                <a:spcPts val="0"/>
              </a:spcAft>
              <a:buNone/>
              <a:defRPr>
                <a:solidFill>
                  <a:schemeClr val="dk2"/>
                </a:solidFill>
                <a:latin typeface="Anton"/>
                <a:ea typeface="Anton"/>
                <a:cs typeface="Anton"/>
                <a:sym typeface="Anton"/>
              </a:defRPr>
            </a:lvl4pPr>
            <a:lvl5pPr lvl="4" rtl="0" algn="r">
              <a:lnSpc>
                <a:spcPct val="100000"/>
              </a:lnSpc>
              <a:spcBef>
                <a:spcPts val="1600"/>
              </a:spcBef>
              <a:spcAft>
                <a:spcPts val="0"/>
              </a:spcAft>
              <a:buNone/>
              <a:defRPr>
                <a:solidFill>
                  <a:schemeClr val="dk2"/>
                </a:solidFill>
                <a:latin typeface="Anton"/>
                <a:ea typeface="Anton"/>
                <a:cs typeface="Anton"/>
                <a:sym typeface="Anton"/>
              </a:defRPr>
            </a:lvl5pPr>
            <a:lvl6pPr lvl="5" rtl="0" algn="r">
              <a:lnSpc>
                <a:spcPct val="100000"/>
              </a:lnSpc>
              <a:spcBef>
                <a:spcPts val="1600"/>
              </a:spcBef>
              <a:spcAft>
                <a:spcPts val="0"/>
              </a:spcAft>
              <a:buNone/>
              <a:defRPr>
                <a:solidFill>
                  <a:schemeClr val="dk2"/>
                </a:solidFill>
                <a:latin typeface="Anton"/>
                <a:ea typeface="Anton"/>
                <a:cs typeface="Anton"/>
                <a:sym typeface="Anton"/>
              </a:defRPr>
            </a:lvl6pPr>
            <a:lvl7pPr lvl="6" rtl="0" algn="r">
              <a:lnSpc>
                <a:spcPct val="100000"/>
              </a:lnSpc>
              <a:spcBef>
                <a:spcPts val="1600"/>
              </a:spcBef>
              <a:spcAft>
                <a:spcPts val="0"/>
              </a:spcAft>
              <a:buNone/>
              <a:defRPr>
                <a:solidFill>
                  <a:schemeClr val="dk2"/>
                </a:solidFill>
                <a:latin typeface="Anton"/>
                <a:ea typeface="Anton"/>
                <a:cs typeface="Anton"/>
                <a:sym typeface="Anton"/>
              </a:defRPr>
            </a:lvl7pPr>
            <a:lvl8pPr lvl="7" rtl="0" algn="r">
              <a:lnSpc>
                <a:spcPct val="100000"/>
              </a:lnSpc>
              <a:spcBef>
                <a:spcPts val="1600"/>
              </a:spcBef>
              <a:spcAft>
                <a:spcPts val="0"/>
              </a:spcAft>
              <a:buNone/>
              <a:defRPr>
                <a:solidFill>
                  <a:schemeClr val="dk2"/>
                </a:solidFill>
                <a:latin typeface="Anton"/>
                <a:ea typeface="Anton"/>
                <a:cs typeface="Anton"/>
                <a:sym typeface="Anton"/>
              </a:defRPr>
            </a:lvl8pPr>
            <a:lvl9pPr lvl="8" rtl="0" algn="r">
              <a:lnSpc>
                <a:spcPct val="100000"/>
              </a:lnSpc>
              <a:spcBef>
                <a:spcPts val="1600"/>
              </a:spcBef>
              <a:spcAft>
                <a:spcPts val="1600"/>
              </a:spcAft>
              <a:buNone/>
              <a:defRPr>
                <a:solidFill>
                  <a:schemeClr val="dk2"/>
                </a:solidFill>
                <a:latin typeface="Anton"/>
                <a:ea typeface="Anton"/>
                <a:cs typeface="Anton"/>
                <a:sym typeface="Anton"/>
              </a:defRPr>
            </a:lvl9pPr>
          </a:lstStyle>
          <a:p/>
        </p:txBody>
      </p:sp>
      <p:sp>
        <p:nvSpPr>
          <p:cNvPr id="37" name="Google Shape;37;p5"/>
          <p:cNvSpPr txBox="1"/>
          <p:nvPr>
            <p:ph idx="4" type="subTitle"/>
          </p:nvPr>
        </p:nvSpPr>
        <p:spPr>
          <a:xfrm>
            <a:off x="5700850" y="2747650"/>
            <a:ext cx="2715000" cy="40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2"/>
                </a:solidFill>
                <a:latin typeface="Anton"/>
                <a:ea typeface="Anton"/>
                <a:cs typeface="Anton"/>
                <a:sym typeface="Anton"/>
              </a:defRPr>
            </a:lvl1pPr>
            <a:lvl2pPr lvl="1" rtl="0">
              <a:lnSpc>
                <a:spcPct val="100000"/>
              </a:lnSpc>
              <a:spcBef>
                <a:spcPts val="1600"/>
              </a:spcBef>
              <a:spcAft>
                <a:spcPts val="0"/>
              </a:spcAft>
              <a:buNone/>
              <a:defRPr>
                <a:solidFill>
                  <a:schemeClr val="dk2"/>
                </a:solidFill>
                <a:latin typeface="Anton"/>
                <a:ea typeface="Anton"/>
                <a:cs typeface="Anton"/>
                <a:sym typeface="Anton"/>
              </a:defRPr>
            </a:lvl2pPr>
            <a:lvl3pPr lvl="2" rtl="0">
              <a:lnSpc>
                <a:spcPct val="100000"/>
              </a:lnSpc>
              <a:spcBef>
                <a:spcPts val="1600"/>
              </a:spcBef>
              <a:spcAft>
                <a:spcPts val="0"/>
              </a:spcAft>
              <a:buNone/>
              <a:defRPr>
                <a:solidFill>
                  <a:schemeClr val="dk2"/>
                </a:solidFill>
                <a:latin typeface="Anton"/>
                <a:ea typeface="Anton"/>
                <a:cs typeface="Anton"/>
                <a:sym typeface="Anton"/>
              </a:defRPr>
            </a:lvl3pPr>
            <a:lvl4pPr lvl="3" rtl="0">
              <a:lnSpc>
                <a:spcPct val="100000"/>
              </a:lnSpc>
              <a:spcBef>
                <a:spcPts val="1600"/>
              </a:spcBef>
              <a:spcAft>
                <a:spcPts val="0"/>
              </a:spcAft>
              <a:buNone/>
              <a:defRPr>
                <a:solidFill>
                  <a:schemeClr val="dk2"/>
                </a:solidFill>
                <a:latin typeface="Anton"/>
                <a:ea typeface="Anton"/>
                <a:cs typeface="Anton"/>
                <a:sym typeface="Anton"/>
              </a:defRPr>
            </a:lvl4pPr>
            <a:lvl5pPr lvl="4" rtl="0">
              <a:lnSpc>
                <a:spcPct val="100000"/>
              </a:lnSpc>
              <a:spcBef>
                <a:spcPts val="1600"/>
              </a:spcBef>
              <a:spcAft>
                <a:spcPts val="0"/>
              </a:spcAft>
              <a:buNone/>
              <a:defRPr>
                <a:solidFill>
                  <a:schemeClr val="dk2"/>
                </a:solidFill>
                <a:latin typeface="Anton"/>
                <a:ea typeface="Anton"/>
                <a:cs typeface="Anton"/>
                <a:sym typeface="Anton"/>
              </a:defRPr>
            </a:lvl5pPr>
            <a:lvl6pPr lvl="5" rtl="0">
              <a:lnSpc>
                <a:spcPct val="100000"/>
              </a:lnSpc>
              <a:spcBef>
                <a:spcPts val="1600"/>
              </a:spcBef>
              <a:spcAft>
                <a:spcPts val="0"/>
              </a:spcAft>
              <a:buNone/>
              <a:defRPr>
                <a:solidFill>
                  <a:schemeClr val="dk2"/>
                </a:solidFill>
                <a:latin typeface="Anton"/>
                <a:ea typeface="Anton"/>
                <a:cs typeface="Anton"/>
                <a:sym typeface="Anton"/>
              </a:defRPr>
            </a:lvl6pPr>
            <a:lvl7pPr lvl="6" rtl="0">
              <a:lnSpc>
                <a:spcPct val="100000"/>
              </a:lnSpc>
              <a:spcBef>
                <a:spcPts val="1600"/>
              </a:spcBef>
              <a:spcAft>
                <a:spcPts val="0"/>
              </a:spcAft>
              <a:buNone/>
              <a:defRPr>
                <a:solidFill>
                  <a:schemeClr val="dk2"/>
                </a:solidFill>
                <a:latin typeface="Anton"/>
                <a:ea typeface="Anton"/>
                <a:cs typeface="Anton"/>
                <a:sym typeface="Anton"/>
              </a:defRPr>
            </a:lvl7pPr>
            <a:lvl8pPr lvl="7" rtl="0">
              <a:lnSpc>
                <a:spcPct val="100000"/>
              </a:lnSpc>
              <a:spcBef>
                <a:spcPts val="1600"/>
              </a:spcBef>
              <a:spcAft>
                <a:spcPts val="0"/>
              </a:spcAft>
              <a:buNone/>
              <a:defRPr>
                <a:solidFill>
                  <a:schemeClr val="dk2"/>
                </a:solidFill>
                <a:latin typeface="Anton"/>
                <a:ea typeface="Anton"/>
                <a:cs typeface="Anton"/>
                <a:sym typeface="Anton"/>
              </a:defRPr>
            </a:lvl8pPr>
            <a:lvl9pPr lvl="8" rtl="0">
              <a:lnSpc>
                <a:spcPct val="100000"/>
              </a:lnSpc>
              <a:spcBef>
                <a:spcPts val="1600"/>
              </a:spcBef>
              <a:spcAft>
                <a:spcPts val="1600"/>
              </a:spcAft>
              <a:buNone/>
              <a:defRPr>
                <a:solidFill>
                  <a:schemeClr val="dk2"/>
                </a:solidFill>
                <a:latin typeface="Anton"/>
                <a:ea typeface="Anton"/>
                <a:cs typeface="Anton"/>
                <a:sym typeface="Anton"/>
              </a:defRPr>
            </a:lvl9pPr>
          </a:lstStyle>
          <a:p/>
        </p:txBody>
      </p:sp>
      <p:grpSp>
        <p:nvGrpSpPr>
          <p:cNvPr id="38" name="Google Shape;38;p5"/>
          <p:cNvGrpSpPr/>
          <p:nvPr/>
        </p:nvGrpSpPr>
        <p:grpSpPr>
          <a:xfrm>
            <a:off x="76200" y="76200"/>
            <a:ext cx="8991600" cy="4991100"/>
            <a:chOff x="76200" y="76200"/>
            <a:chExt cx="8991600" cy="4991100"/>
          </a:xfrm>
        </p:grpSpPr>
        <p:sp>
          <p:nvSpPr>
            <p:cNvPr id="39" name="Google Shape;39;p5"/>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5"/>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grpSp>
        <p:nvGrpSpPr>
          <p:cNvPr id="45" name="Google Shape;45;p6"/>
          <p:cNvGrpSpPr/>
          <p:nvPr/>
        </p:nvGrpSpPr>
        <p:grpSpPr>
          <a:xfrm>
            <a:off x="76200" y="76200"/>
            <a:ext cx="8991600" cy="4991100"/>
            <a:chOff x="76200" y="76200"/>
            <a:chExt cx="8991600" cy="4991100"/>
          </a:xfrm>
        </p:grpSpPr>
        <p:sp>
          <p:nvSpPr>
            <p:cNvPr id="46" name="Google Shape;46;p6"/>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 name="Google Shape;50;p6"/>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51" name="Shape 51"/>
        <p:cNvGrpSpPr/>
        <p:nvPr/>
      </p:nvGrpSpPr>
      <p:grpSpPr>
        <a:xfrm>
          <a:off x="0" y="0"/>
          <a:ext cx="0" cy="0"/>
          <a:chOff x="0" y="0"/>
          <a:chExt cx="0" cy="0"/>
        </a:xfrm>
      </p:grpSpPr>
      <p:grpSp>
        <p:nvGrpSpPr>
          <p:cNvPr id="52" name="Google Shape;52;p7"/>
          <p:cNvGrpSpPr/>
          <p:nvPr/>
        </p:nvGrpSpPr>
        <p:grpSpPr>
          <a:xfrm>
            <a:off x="76200" y="76200"/>
            <a:ext cx="8991600" cy="4991100"/>
            <a:chOff x="76200" y="76200"/>
            <a:chExt cx="8991600" cy="4991100"/>
          </a:xfrm>
        </p:grpSpPr>
        <p:sp>
          <p:nvSpPr>
            <p:cNvPr id="53" name="Google Shape;53;p7"/>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7"/>
          <p:cNvSpPr txBox="1"/>
          <p:nvPr>
            <p:ph type="ctrTitle"/>
          </p:nvPr>
        </p:nvSpPr>
        <p:spPr>
          <a:xfrm>
            <a:off x="720025" y="459150"/>
            <a:ext cx="5322300" cy="822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4800">
                <a:solidFill>
                  <a:schemeClr val="lt1"/>
                </a:solidFill>
              </a:defRPr>
            </a:lvl1pPr>
            <a:lvl2pPr lvl="1" rtl="0" algn="r">
              <a:spcBef>
                <a:spcPts val="0"/>
              </a:spcBef>
              <a:spcAft>
                <a:spcPts val="0"/>
              </a:spcAft>
              <a:buClr>
                <a:schemeClr val="lt1"/>
              </a:buClr>
              <a:buSzPts val="2400"/>
              <a:buNone/>
              <a:defRPr sz="2400">
                <a:solidFill>
                  <a:schemeClr val="lt1"/>
                </a:solidFill>
              </a:defRPr>
            </a:lvl2pPr>
            <a:lvl3pPr lvl="2" rtl="0" algn="r">
              <a:spcBef>
                <a:spcPts val="0"/>
              </a:spcBef>
              <a:spcAft>
                <a:spcPts val="0"/>
              </a:spcAft>
              <a:buClr>
                <a:schemeClr val="lt1"/>
              </a:buClr>
              <a:buSzPts val="2400"/>
              <a:buNone/>
              <a:defRPr sz="2400">
                <a:solidFill>
                  <a:schemeClr val="lt1"/>
                </a:solidFill>
              </a:defRPr>
            </a:lvl3pPr>
            <a:lvl4pPr lvl="3" rtl="0" algn="r">
              <a:spcBef>
                <a:spcPts val="0"/>
              </a:spcBef>
              <a:spcAft>
                <a:spcPts val="0"/>
              </a:spcAft>
              <a:buClr>
                <a:schemeClr val="lt1"/>
              </a:buClr>
              <a:buSzPts val="2400"/>
              <a:buNone/>
              <a:defRPr sz="2400">
                <a:solidFill>
                  <a:schemeClr val="lt1"/>
                </a:solidFill>
              </a:defRPr>
            </a:lvl4pPr>
            <a:lvl5pPr lvl="4" rtl="0" algn="r">
              <a:spcBef>
                <a:spcPts val="0"/>
              </a:spcBef>
              <a:spcAft>
                <a:spcPts val="0"/>
              </a:spcAft>
              <a:buClr>
                <a:schemeClr val="lt1"/>
              </a:buClr>
              <a:buSzPts val="2400"/>
              <a:buNone/>
              <a:defRPr sz="2400">
                <a:solidFill>
                  <a:schemeClr val="lt1"/>
                </a:solidFill>
              </a:defRPr>
            </a:lvl5pPr>
            <a:lvl6pPr lvl="5" rtl="0" algn="r">
              <a:spcBef>
                <a:spcPts val="0"/>
              </a:spcBef>
              <a:spcAft>
                <a:spcPts val="0"/>
              </a:spcAft>
              <a:buClr>
                <a:schemeClr val="lt1"/>
              </a:buClr>
              <a:buSzPts val="2400"/>
              <a:buNone/>
              <a:defRPr sz="2400">
                <a:solidFill>
                  <a:schemeClr val="lt1"/>
                </a:solidFill>
              </a:defRPr>
            </a:lvl6pPr>
            <a:lvl7pPr lvl="6" rtl="0" algn="r">
              <a:spcBef>
                <a:spcPts val="0"/>
              </a:spcBef>
              <a:spcAft>
                <a:spcPts val="0"/>
              </a:spcAft>
              <a:buClr>
                <a:schemeClr val="lt1"/>
              </a:buClr>
              <a:buSzPts val="2400"/>
              <a:buNone/>
              <a:defRPr sz="2400">
                <a:solidFill>
                  <a:schemeClr val="lt1"/>
                </a:solidFill>
              </a:defRPr>
            </a:lvl7pPr>
            <a:lvl8pPr lvl="7" rtl="0" algn="r">
              <a:spcBef>
                <a:spcPts val="0"/>
              </a:spcBef>
              <a:spcAft>
                <a:spcPts val="0"/>
              </a:spcAft>
              <a:buClr>
                <a:schemeClr val="lt1"/>
              </a:buClr>
              <a:buSzPts val="2400"/>
              <a:buNone/>
              <a:defRPr sz="2400">
                <a:solidFill>
                  <a:schemeClr val="lt1"/>
                </a:solidFill>
              </a:defRPr>
            </a:lvl8pPr>
            <a:lvl9pPr lvl="8" rtl="0" algn="r">
              <a:spcBef>
                <a:spcPts val="0"/>
              </a:spcBef>
              <a:spcAft>
                <a:spcPts val="0"/>
              </a:spcAft>
              <a:buClr>
                <a:schemeClr val="lt1"/>
              </a:buClr>
              <a:buSzPts val="2400"/>
              <a:buNone/>
              <a:defRPr sz="2400">
                <a:solidFill>
                  <a:schemeClr val="lt1"/>
                </a:solidFill>
              </a:defRPr>
            </a:lvl9pPr>
          </a:lstStyle>
          <a:p/>
        </p:txBody>
      </p:sp>
      <p:sp>
        <p:nvSpPr>
          <p:cNvPr id="58" name="Google Shape;58;p7"/>
          <p:cNvSpPr txBox="1"/>
          <p:nvPr>
            <p:ph idx="1" type="subTitle"/>
          </p:nvPr>
        </p:nvSpPr>
        <p:spPr>
          <a:xfrm>
            <a:off x="720025" y="2888300"/>
            <a:ext cx="3026400" cy="204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nSpc>
                <a:spcPct val="100000"/>
              </a:lnSpc>
              <a:spcBef>
                <a:spcPts val="1600"/>
              </a:spcBef>
              <a:spcAft>
                <a:spcPts val="0"/>
              </a:spcAft>
              <a:buNone/>
              <a:defRPr sz="1600">
                <a:solidFill>
                  <a:schemeClr val="lt1"/>
                </a:solidFill>
              </a:defRPr>
            </a:lvl2pPr>
            <a:lvl3pPr lvl="2" rtl="0">
              <a:lnSpc>
                <a:spcPct val="100000"/>
              </a:lnSpc>
              <a:spcBef>
                <a:spcPts val="1600"/>
              </a:spcBef>
              <a:spcAft>
                <a:spcPts val="0"/>
              </a:spcAft>
              <a:buNone/>
              <a:defRPr sz="1600">
                <a:solidFill>
                  <a:schemeClr val="lt1"/>
                </a:solidFill>
              </a:defRPr>
            </a:lvl3pPr>
            <a:lvl4pPr lvl="3" rtl="0">
              <a:lnSpc>
                <a:spcPct val="100000"/>
              </a:lnSpc>
              <a:spcBef>
                <a:spcPts val="1600"/>
              </a:spcBef>
              <a:spcAft>
                <a:spcPts val="0"/>
              </a:spcAft>
              <a:buNone/>
              <a:defRPr sz="1600">
                <a:solidFill>
                  <a:schemeClr val="lt1"/>
                </a:solidFill>
              </a:defRPr>
            </a:lvl4pPr>
            <a:lvl5pPr lvl="4" rtl="0">
              <a:lnSpc>
                <a:spcPct val="100000"/>
              </a:lnSpc>
              <a:spcBef>
                <a:spcPts val="1600"/>
              </a:spcBef>
              <a:spcAft>
                <a:spcPts val="0"/>
              </a:spcAft>
              <a:buNone/>
              <a:defRPr sz="1600">
                <a:solidFill>
                  <a:schemeClr val="lt1"/>
                </a:solidFill>
              </a:defRPr>
            </a:lvl5pPr>
            <a:lvl6pPr lvl="5" rtl="0">
              <a:lnSpc>
                <a:spcPct val="100000"/>
              </a:lnSpc>
              <a:spcBef>
                <a:spcPts val="1600"/>
              </a:spcBef>
              <a:spcAft>
                <a:spcPts val="0"/>
              </a:spcAft>
              <a:buNone/>
              <a:defRPr sz="1600">
                <a:solidFill>
                  <a:schemeClr val="lt1"/>
                </a:solidFill>
              </a:defRPr>
            </a:lvl6pPr>
            <a:lvl7pPr lvl="6" rtl="0">
              <a:lnSpc>
                <a:spcPct val="100000"/>
              </a:lnSpc>
              <a:spcBef>
                <a:spcPts val="1600"/>
              </a:spcBef>
              <a:spcAft>
                <a:spcPts val="0"/>
              </a:spcAft>
              <a:buNone/>
              <a:defRPr sz="1600">
                <a:solidFill>
                  <a:schemeClr val="lt1"/>
                </a:solidFill>
              </a:defRPr>
            </a:lvl7pPr>
            <a:lvl8pPr lvl="7" rtl="0">
              <a:lnSpc>
                <a:spcPct val="100000"/>
              </a:lnSpc>
              <a:spcBef>
                <a:spcPts val="1600"/>
              </a:spcBef>
              <a:spcAft>
                <a:spcPts val="0"/>
              </a:spcAft>
              <a:buNone/>
              <a:defRPr sz="1600">
                <a:solidFill>
                  <a:schemeClr val="lt1"/>
                </a:solidFill>
              </a:defRPr>
            </a:lvl8pPr>
            <a:lvl9pPr lvl="8" rtl="0">
              <a:lnSpc>
                <a:spcPct val="100000"/>
              </a:lnSpc>
              <a:spcBef>
                <a:spcPts val="1600"/>
              </a:spcBef>
              <a:spcAft>
                <a:spcPts val="1600"/>
              </a:spcAft>
              <a:buNone/>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59" name="Shape 59"/>
        <p:cNvGrpSpPr/>
        <p:nvPr/>
      </p:nvGrpSpPr>
      <p:grpSpPr>
        <a:xfrm>
          <a:off x="0" y="0"/>
          <a:ext cx="0" cy="0"/>
          <a:chOff x="0" y="0"/>
          <a:chExt cx="0" cy="0"/>
        </a:xfrm>
      </p:grpSpPr>
      <p:sp>
        <p:nvSpPr>
          <p:cNvPr id="60" name="Google Shape;60;p8"/>
          <p:cNvSpPr txBox="1"/>
          <p:nvPr>
            <p:ph type="title"/>
          </p:nvPr>
        </p:nvSpPr>
        <p:spPr>
          <a:xfrm>
            <a:off x="728125" y="1944450"/>
            <a:ext cx="4020000" cy="12546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4800"/>
              <a:buNone/>
              <a:defRPr sz="5000">
                <a:solidFill>
                  <a:schemeClr val="dk1"/>
                </a:solidFill>
              </a:defRPr>
            </a:lvl1pPr>
            <a:lvl2pPr lvl="1" rtl="0">
              <a:spcBef>
                <a:spcPts val="0"/>
              </a:spcBef>
              <a:spcAft>
                <a:spcPts val="0"/>
              </a:spcAft>
              <a:buSzPts val="4800"/>
              <a:buFont typeface="DM Sans"/>
              <a:buNone/>
              <a:defRPr sz="4800">
                <a:latin typeface="DM Sans"/>
                <a:ea typeface="DM Sans"/>
                <a:cs typeface="DM Sans"/>
                <a:sym typeface="DM Sans"/>
              </a:defRPr>
            </a:lvl2pPr>
            <a:lvl3pPr lvl="2" rtl="0">
              <a:spcBef>
                <a:spcPts val="0"/>
              </a:spcBef>
              <a:spcAft>
                <a:spcPts val="0"/>
              </a:spcAft>
              <a:buSzPts val="4800"/>
              <a:buFont typeface="DM Sans"/>
              <a:buNone/>
              <a:defRPr sz="4800">
                <a:latin typeface="DM Sans"/>
                <a:ea typeface="DM Sans"/>
                <a:cs typeface="DM Sans"/>
                <a:sym typeface="DM Sans"/>
              </a:defRPr>
            </a:lvl3pPr>
            <a:lvl4pPr lvl="3" rtl="0">
              <a:spcBef>
                <a:spcPts val="0"/>
              </a:spcBef>
              <a:spcAft>
                <a:spcPts val="0"/>
              </a:spcAft>
              <a:buSzPts val="4800"/>
              <a:buFont typeface="DM Sans"/>
              <a:buNone/>
              <a:defRPr sz="4800">
                <a:latin typeface="DM Sans"/>
                <a:ea typeface="DM Sans"/>
                <a:cs typeface="DM Sans"/>
                <a:sym typeface="DM Sans"/>
              </a:defRPr>
            </a:lvl4pPr>
            <a:lvl5pPr lvl="4" rtl="0">
              <a:spcBef>
                <a:spcPts val="0"/>
              </a:spcBef>
              <a:spcAft>
                <a:spcPts val="0"/>
              </a:spcAft>
              <a:buSzPts val="4800"/>
              <a:buFont typeface="DM Sans"/>
              <a:buNone/>
              <a:defRPr sz="4800">
                <a:latin typeface="DM Sans"/>
                <a:ea typeface="DM Sans"/>
                <a:cs typeface="DM Sans"/>
                <a:sym typeface="DM Sans"/>
              </a:defRPr>
            </a:lvl5pPr>
            <a:lvl6pPr lvl="5" rtl="0">
              <a:spcBef>
                <a:spcPts val="0"/>
              </a:spcBef>
              <a:spcAft>
                <a:spcPts val="0"/>
              </a:spcAft>
              <a:buSzPts val="4800"/>
              <a:buFont typeface="DM Sans"/>
              <a:buNone/>
              <a:defRPr sz="4800">
                <a:latin typeface="DM Sans"/>
                <a:ea typeface="DM Sans"/>
                <a:cs typeface="DM Sans"/>
                <a:sym typeface="DM Sans"/>
              </a:defRPr>
            </a:lvl6pPr>
            <a:lvl7pPr lvl="6" rtl="0">
              <a:spcBef>
                <a:spcPts val="0"/>
              </a:spcBef>
              <a:spcAft>
                <a:spcPts val="0"/>
              </a:spcAft>
              <a:buSzPts val="4800"/>
              <a:buFont typeface="DM Sans"/>
              <a:buNone/>
              <a:defRPr sz="4800">
                <a:latin typeface="DM Sans"/>
                <a:ea typeface="DM Sans"/>
                <a:cs typeface="DM Sans"/>
                <a:sym typeface="DM Sans"/>
              </a:defRPr>
            </a:lvl7pPr>
            <a:lvl8pPr lvl="7" rtl="0">
              <a:spcBef>
                <a:spcPts val="0"/>
              </a:spcBef>
              <a:spcAft>
                <a:spcPts val="0"/>
              </a:spcAft>
              <a:buSzPts val="4800"/>
              <a:buFont typeface="DM Sans"/>
              <a:buNone/>
              <a:defRPr sz="4800">
                <a:latin typeface="DM Sans"/>
                <a:ea typeface="DM Sans"/>
                <a:cs typeface="DM Sans"/>
                <a:sym typeface="DM Sans"/>
              </a:defRPr>
            </a:lvl8pPr>
            <a:lvl9pPr lvl="8" rtl="0">
              <a:spcBef>
                <a:spcPts val="0"/>
              </a:spcBef>
              <a:spcAft>
                <a:spcPts val="0"/>
              </a:spcAft>
              <a:buSzPts val="4800"/>
              <a:buFont typeface="DM Sans"/>
              <a:buNone/>
              <a:defRPr sz="4800">
                <a:latin typeface="DM Sans"/>
                <a:ea typeface="DM Sans"/>
                <a:cs typeface="DM Sans"/>
                <a:sym typeface="DM Sans"/>
              </a:defRPr>
            </a:lvl9pPr>
          </a:lstStyle>
          <a:p/>
        </p:txBody>
      </p:sp>
      <p:grpSp>
        <p:nvGrpSpPr>
          <p:cNvPr id="61" name="Google Shape;61;p8"/>
          <p:cNvGrpSpPr/>
          <p:nvPr/>
        </p:nvGrpSpPr>
        <p:grpSpPr>
          <a:xfrm>
            <a:off x="76200" y="76200"/>
            <a:ext cx="8991600" cy="4991100"/>
            <a:chOff x="76200" y="76200"/>
            <a:chExt cx="8991600" cy="4991100"/>
          </a:xfrm>
        </p:grpSpPr>
        <p:sp>
          <p:nvSpPr>
            <p:cNvPr id="62" name="Google Shape;62;p8"/>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 name="Shape 66"/>
        <p:cNvGrpSpPr/>
        <p:nvPr/>
      </p:nvGrpSpPr>
      <p:grpSpPr>
        <a:xfrm>
          <a:off x="0" y="0"/>
          <a:ext cx="0" cy="0"/>
          <a:chOff x="0" y="0"/>
          <a:chExt cx="0" cy="0"/>
        </a:xfrm>
      </p:grpSpPr>
      <p:grpSp>
        <p:nvGrpSpPr>
          <p:cNvPr id="67" name="Google Shape;67;p9"/>
          <p:cNvGrpSpPr/>
          <p:nvPr/>
        </p:nvGrpSpPr>
        <p:grpSpPr>
          <a:xfrm>
            <a:off x="76200" y="76200"/>
            <a:ext cx="8991600" cy="4991100"/>
            <a:chOff x="76200" y="76200"/>
            <a:chExt cx="8991600" cy="4991100"/>
          </a:xfrm>
        </p:grpSpPr>
        <p:sp>
          <p:nvSpPr>
            <p:cNvPr id="68" name="Google Shape;68;p9"/>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9"/>
          <p:cNvSpPr txBox="1"/>
          <p:nvPr>
            <p:ph type="title"/>
          </p:nvPr>
        </p:nvSpPr>
        <p:spPr>
          <a:xfrm>
            <a:off x="3681725" y="2571746"/>
            <a:ext cx="4742100" cy="1053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6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3" name="Google Shape;73;p9"/>
          <p:cNvSpPr txBox="1"/>
          <p:nvPr>
            <p:ph idx="1" type="subTitle"/>
          </p:nvPr>
        </p:nvSpPr>
        <p:spPr>
          <a:xfrm>
            <a:off x="3681936" y="3625646"/>
            <a:ext cx="4742100" cy="70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4" name="Google Shape;74;p9"/>
          <p:cNvSpPr txBox="1"/>
          <p:nvPr>
            <p:ph hasCustomPrompt="1" idx="2" type="title"/>
          </p:nvPr>
        </p:nvSpPr>
        <p:spPr>
          <a:xfrm>
            <a:off x="1664950" y="759325"/>
            <a:ext cx="2100300" cy="1232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6000"/>
            </a:lvl1pPr>
            <a:lvl2pPr lvl="1" rtl="0" algn="r">
              <a:spcBef>
                <a:spcPts val="0"/>
              </a:spcBef>
              <a:spcAft>
                <a:spcPts val="0"/>
              </a:spcAft>
              <a:buSzPts val="4800"/>
              <a:buFont typeface="DM Sans"/>
              <a:buNone/>
              <a:defRPr sz="4800">
                <a:latin typeface="DM Sans"/>
                <a:ea typeface="DM Sans"/>
                <a:cs typeface="DM Sans"/>
                <a:sym typeface="DM Sans"/>
              </a:defRPr>
            </a:lvl2pPr>
            <a:lvl3pPr lvl="2" rtl="0" algn="r">
              <a:spcBef>
                <a:spcPts val="0"/>
              </a:spcBef>
              <a:spcAft>
                <a:spcPts val="0"/>
              </a:spcAft>
              <a:buSzPts val="4800"/>
              <a:buFont typeface="DM Sans"/>
              <a:buNone/>
              <a:defRPr sz="4800">
                <a:latin typeface="DM Sans"/>
                <a:ea typeface="DM Sans"/>
                <a:cs typeface="DM Sans"/>
                <a:sym typeface="DM Sans"/>
              </a:defRPr>
            </a:lvl3pPr>
            <a:lvl4pPr lvl="3" rtl="0" algn="r">
              <a:spcBef>
                <a:spcPts val="0"/>
              </a:spcBef>
              <a:spcAft>
                <a:spcPts val="0"/>
              </a:spcAft>
              <a:buSzPts val="4800"/>
              <a:buFont typeface="DM Sans"/>
              <a:buNone/>
              <a:defRPr sz="4800">
                <a:latin typeface="DM Sans"/>
                <a:ea typeface="DM Sans"/>
                <a:cs typeface="DM Sans"/>
                <a:sym typeface="DM Sans"/>
              </a:defRPr>
            </a:lvl4pPr>
            <a:lvl5pPr lvl="4" rtl="0" algn="r">
              <a:spcBef>
                <a:spcPts val="0"/>
              </a:spcBef>
              <a:spcAft>
                <a:spcPts val="0"/>
              </a:spcAft>
              <a:buSzPts val="4800"/>
              <a:buFont typeface="DM Sans"/>
              <a:buNone/>
              <a:defRPr sz="4800">
                <a:latin typeface="DM Sans"/>
                <a:ea typeface="DM Sans"/>
                <a:cs typeface="DM Sans"/>
                <a:sym typeface="DM Sans"/>
              </a:defRPr>
            </a:lvl5pPr>
            <a:lvl6pPr lvl="5" rtl="0" algn="r">
              <a:spcBef>
                <a:spcPts val="0"/>
              </a:spcBef>
              <a:spcAft>
                <a:spcPts val="0"/>
              </a:spcAft>
              <a:buSzPts val="4800"/>
              <a:buFont typeface="DM Sans"/>
              <a:buNone/>
              <a:defRPr sz="4800">
                <a:latin typeface="DM Sans"/>
                <a:ea typeface="DM Sans"/>
                <a:cs typeface="DM Sans"/>
                <a:sym typeface="DM Sans"/>
              </a:defRPr>
            </a:lvl6pPr>
            <a:lvl7pPr lvl="6" rtl="0" algn="r">
              <a:spcBef>
                <a:spcPts val="0"/>
              </a:spcBef>
              <a:spcAft>
                <a:spcPts val="0"/>
              </a:spcAft>
              <a:buSzPts val="4800"/>
              <a:buFont typeface="DM Sans"/>
              <a:buNone/>
              <a:defRPr sz="4800">
                <a:latin typeface="DM Sans"/>
                <a:ea typeface="DM Sans"/>
                <a:cs typeface="DM Sans"/>
                <a:sym typeface="DM Sans"/>
              </a:defRPr>
            </a:lvl7pPr>
            <a:lvl8pPr lvl="7" rtl="0" algn="r">
              <a:spcBef>
                <a:spcPts val="0"/>
              </a:spcBef>
              <a:spcAft>
                <a:spcPts val="0"/>
              </a:spcAft>
              <a:buSzPts val="4800"/>
              <a:buFont typeface="DM Sans"/>
              <a:buNone/>
              <a:defRPr sz="4800">
                <a:latin typeface="DM Sans"/>
                <a:ea typeface="DM Sans"/>
                <a:cs typeface="DM Sans"/>
                <a:sym typeface="DM Sans"/>
              </a:defRPr>
            </a:lvl8pPr>
            <a:lvl9pPr lvl="8" rtl="0" algn="r">
              <a:spcBef>
                <a:spcPts val="0"/>
              </a:spcBef>
              <a:spcAft>
                <a:spcPts val="0"/>
              </a:spcAft>
              <a:buSzPts val="4800"/>
              <a:buFont typeface="DM Sans"/>
              <a:buNone/>
              <a:defRPr sz="4800">
                <a:latin typeface="DM Sans"/>
                <a:ea typeface="DM Sans"/>
                <a:cs typeface="DM Sans"/>
                <a:sym typeface="DM Sans"/>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 name="Shape 75"/>
        <p:cNvGrpSpPr/>
        <p:nvPr/>
      </p:nvGrpSpPr>
      <p:grpSpPr>
        <a:xfrm>
          <a:off x="0" y="0"/>
          <a:ext cx="0" cy="0"/>
          <a:chOff x="0" y="0"/>
          <a:chExt cx="0" cy="0"/>
        </a:xfrm>
      </p:grpSpPr>
      <p:grpSp>
        <p:nvGrpSpPr>
          <p:cNvPr id="76" name="Google Shape;76;p10"/>
          <p:cNvGrpSpPr/>
          <p:nvPr/>
        </p:nvGrpSpPr>
        <p:grpSpPr>
          <a:xfrm>
            <a:off x="76200" y="76200"/>
            <a:ext cx="8991600" cy="4991100"/>
            <a:chOff x="76200" y="76200"/>
            <a:chExt cx="8991600" cy="4991100"/>
          </a:xfrm>
        </p:grpSpPr>
        <p:sp>
          <p:nvSpPr>
            <p:cNvPr id="77" name="Google Shape;77;p10"/>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0"/>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0"/>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1pPr>
            <a:lvl2pPr lvl="1"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2pPr>
            <a:lvl3pPr lvl="2"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3pPr>
            <a:lvl4pPr lvl="3"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4pPr>
            <a:lvl5pPr lvl="4"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5pPr>
            <a:lvl6pPr lvl="5"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6pPr>
            <a:lvl7pPr lvl="6"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7pPr>
            <a:lvl8pPr lvl="7"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8pPr>
            <a:lvl9pPr lvl="8" rtl="0">
              <a:spcBef>
                <a:spcPts val="0"/>
              </a:spcBef>
              <a:spcAft>
                <a:spcPts val="0"/>
              </a:spcAft>
              <a:buClr>
                <a:schemeClr val="dk2"/>
              </a:buClr>
              <a:buSzPts val="2800"/>
              <a:buFont typeface="Anton"/>
              <a:buNone/>
              <a:defRPr sz="2800">
                <a:solidFill>
                  <a:schemeClr val="dk2"/>
                </a:solidFill>
                <a:latin typeface="Anton"/>
                <a:ea typeface="Anton"/>
                <a:cs typeface="Anton"/>
                <a:sym typeface="Anton"/>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Anaheim"/>
              <a:buChar char="●"/>
              <a:defRPr sz="1800">
                <a:solidFill>
                  <a:schemeClr val="dk2"/>
                </a:solidFill>
                <a:latin typeface="Anaheim"/>
                <a:ea typeface="Anaheim"/>
                <a:cs typeface="Anaheim"/>
                <a:sym typeface="Anaheim"/>
              </a:defRPr>
            </a:lvl1pPr>
            <a:lvl2pPr indent="-317500" lvl="1" marL="914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indent="-317500" lvl="2" marL="1371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indent="-317500" lvl="3" marL="18288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indent="-317500" lvl="4" marL="22860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indent="-317500" lvl="5" marL="27432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indent="-317500" lvl="6" marL="32004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indent="-317500" lvl="7" marL="3657600" rtl="0">
              <a:lnSpc>
                <a:spcPct val="115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indent="-317500" lvl="8" marL="4114800" rtl="0">
              <a:lnSpc>
                <a:spcPct val="115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gif"/><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gif"/><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5.gif"/><Relationship Id="rId4" Type="http://schemas.openxmlformats.org/officeDocument/2006/relationships/image" Target="../media/image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gif"/><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3.gif"/><Relationship Id="rId4" Type="http://schemas.openxmlformats.org/officeDocument/2006/relationships/image" Target="../media/image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6.gif"/><Relationship Id="rId4" Type="http://schemas.openxmlformats.org/officeDocument/2006/relationships/image" Target="../media/image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gif"/><Relationship Id="rId4" Type="http://schemas.openxmlformats.org/officeDocument/2006/relationships/image" Target="../media/image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14.gif"/><Relationship Id="rId4" Type="http://schemas.openxmlformats.org/officeDocument/2006/relationships/image" Target="../media/image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gif"/><Relationship Id="rId4" Type="http://schemas.openxmlformats.org/officeDocument/2006/relationships/image" Target="../media/image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gif"/><Relationship Id="rId4" Type="http://schemas.openxmlformats.org/officeDocument/2006/relationships/image" Target="../media/image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gif"/><Relationship Id="rId4" Type="http://schemas.openxmlformats.org/officeDocument/2006/relationships/image" Target="../media/image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gif"/><Relationship Id="rId4"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5" name="Shape 215"/>
        <p:cNvGrpSpPr/>
        <p:nvPr/>
      </p:nvGrpSpPr>
      <p:grpSpPr>
        <a:xfrm>
          <a:off x="0" y="0"/>
          <a:ext cx="0" cy="0"/>
          <a:chOff x="0" y="0"/>
          <a:chExt cx="0" cy="0"/>
        </a:xfrm>
      </p:grpSpPr>
      <p:sp>
        <p:nvSpPr>
          <p:cNvPr id="216" name="Google Shape;216;p23"/>
          <p:cNvSpPr txBox="1"/>
          <p:nvPr>
            <p:ph type="ctrTitle"/>
          </p:nvPr>
        </p:nvSpPr>
        <p:spPr>
          <a:xfrm flipH="1">
            <a:off x="199000" y="2968550"/>
            <a:ext cx="4572900" cy="64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50">
                <a:solidFill>
                  <a:schemeClr val="lt1"/>
                </a:solidFill>
                <a:highlight>
                  <a:schemeClr val="lt2"/>
                </a:highlight>
              </a:rPr>
              <a:t>What is it and how to do it!</a:t>
            </a:r>
            <a:endParaRPr b="0" sz="3150">
              <a:solidFill>
                <a:schemeClr val="lt1"/>
              </a:solidFill>
              <a:highlight>
                <a:schemeClr val="lt2"/>
              </a:highlight>
              <a:latin typeface="Anton"/>
              <a:ea typeface="Anton"/>
              <a:cs typeface="Anton"/>
              <a:sym typeface="Anton"/>
            </a:endParaRPr>
          </a:p>
        </p:txBody>
      </p:sp>
      <p:sp>
        <p:nvSpPr>
          <p:cNvPr id="217" name="Google Shape;217;p23"/>
          <p:cNvSpPr txBox="1"/>
          <p:nvPr>
            <p:ph type="ctrTitle"/>
          </p:nvPr>
        </p:nvSpPr>
        <p:spPr>
          <a:xfrm flipH="1">
            <a:off x="198850" y="1645288"/>
            <a:ext cx="4713900" cy="12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300">
                <a:solidFill>
                  <a:schemeClr val="lt2"/>
                </a:solidFill>
              </a:rPr>
              <a:t>Maquettage</a:t>
            </a:r>
            <a:endParaRPr sz="7300">
              <a:solidFill>
                <a:schemeClr val="lt2"/>
              </a:solidFill>
            </a:endParaRPr>
          </a:p>
          <a:p>
            <a:pPr indent="0" lvl="0" marL="0" rtl="0" algn="l">
              <a:spcBef>
                <a:spcPts val="0"/>
              </a:spcBef>
              <a:spcAft>
                <a:spcPts val="0"/>
              </a:spcAft>
              <a:buNone/>
            </a:pPr>
            <a:r>
              <a:rPr lang="en" sz="7300">
                <a:solidFill>
                  <a:schemeClr val="lt2"/>
                </a:solidFill>
              </a:rPr>
              <a:t>Or Mockup?</a:t>
            </a:r>
            <a:endParaRPr sz="7300">
              <a:solidFill>
                <a:schemeClr val="lt2"/>
              </a:solidFill>
            </a:endParaRPr>
          </a:p>
        </p:txBody>
      </p:sp>
      <p:pic>
        <p:nvPicPr>
          <p:cNvPr id="218" name="Google Shape;218;p23"/>
          <p:cNvPicPr preferRelativeResize="0"/>
          <p:nvPr/>
        </p:nvPicPr>
        <p:blipFill rotWithShape="1">
          <a:blip r:embed="rId3">
            <a:alphaModFix/>
          </a:blip>
          <a:srcRect b="8821" l="7555" r="7547" t="8813"/>
          <a:stretch/>
        </p:blipFill>
        <p:spPr>
          <a:xfrm>
            <a:off x="4848100" y="1178736"/>
            <a:ext cx="3804000" cy="3690836"/>
          </a:xfrm>
          <a:prstGeom prst="rect">
            <a:avLst/>
          </a:prstGeom>
          <a:noFill/>
          <a:ln>
            <a:noFill/>
          </a:ln>
        </p:spPr>
      </p:pic>
      <p:pic>
        <p:nvPicPr>
          <p:cNvPr id="219" name="Google Shape;219;p23"/>
          <p:cNvPicPr preferRelativeResize="0"/>
          <p:nvPr/>
        </p:nvPicPr>
        <p:blipFill rotWithShape="1">
          <a:blip r:embed="rId4">
            <a:alphaModFix/>
          </a:blip>
          <a:srcRect b="81710" l="42779" r="44094" t="6693"/>
          <a:stretch/>
        </p:blipFill>
        <p:spPr>
          <a:xfrm flipH="1" rot="10800000">
            <a:off x="4810363" y="889263"/>
            <a:ext cx="574401" cy="507474"/>
          </a:xfrm>
          <a:prstGeom prst="rect">
            <a:avLst/>
          </a:prstGeom>
          <a:noFill/>
          <a:ln>
            <a:noFill/>
          </a:ln>
        </p:spPr>
      </p:pic>
      <p:pic>
        <p:nvPicPr>
          <p:cNvPr id="220" name="Google Shape;220;p23"/>
          <p:cNvPicPr preferRelativeResize="0"/>
          <p:nvPr/>
        </p:nvPicPr>
        <p:blipFill rotWithShape="1">
          <a:blip r:embed="rId4">
            <a:alphaModFix/>
          </a:blip>
          <a:srcRect b="81493" l="50634" r="43731" t="9752"/>
          <a:stretch/>
        </p:blipFill>
        <p:spPr>
          <a:xfrm flipH="1" rot="10800000">
            <a:off x="4657975" y="3022075"/>
            <a:ext cx="254775" cy="395850"/>
          </a:xfrm>
          <a:prstGeom prst="rect">
            <a:avLst/>
          </a:prstGeom>
          <a:noFill/>
          <a:ln>
            <a:noFill/>
          </a:ln>
        </p:spPr>
      </p:pic>
      <p:pic>
        <p:nvPicPr>
          <p:cNvPr id="221" name="Google Shape;221;p23"/>
          <p:cNvPicPr preferRelativeResize="0"/>
          <p:nvPr/>
        </p:nvPicPr>
        <p:blipFill rotWithShape="1">
          <a:blip r:embed="rId4">
            <a:alphaModFix/>
          </a:blip>
          <a:srcRect b="81710" l="47142" r="44094" t="6693"/>
          <a:stretch/>
        </p:blipFill>
        <p:spPr>
          <a:xfrm flipH="1" rot="10800000">
            <a:off x="8032396" y="2020951"/>
            <a:ext cx="383475" cy="5074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8" name="Shape 348"/>
        <p:cNvGrpSpPr/>
        <p:nvPr/>
      </p:nvGrpSpPr>
      <p:grpSpPr>
        <a:xfrm>
          <a:off x="0" y="0"/>
          <a:ext cx="0" cy="0"/>
          <a:chOff x="0" y="0"/>
          <a:chExt cx="0" cy="0"/>
        </a:xfrm>
      </p:grpSpPr>
      <p:sp>
        <p:nvSpPr>
          <p:cNvPr id="349" name="Google Shape;349;p32"/>
          <p:cNvSpPr txBox="1"/>
          <p:nvPr>
            <p:ph type="ctrTitle"/>
          </p:nvPr>
        </p:nvSpPr>
        <p:spPr>
          <a:xfrm>
            <a:off x="-2103439" y="2606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a:t>
            </a:r>
            <a:endParaRPr/>
          </a:p>
          <a:p>
            <a:pPr indent="0" lvl="0" marL="0" rtl="0" algn="ctr">
              <a:spcBef>
                <a:spcPts val="0"/>
              </a:spcBef>
              <a:spcAft>
                <a:spcPts val="0"/>
              </a:spcAft>
              <a:buNone/>
            </a:pPr>
            <a:r>
              <a:t/>
            </a:r>
            <a:endParaRPr/>
          </a:p>
        </p:txBody>
      </p:sp>
      <p:pic>
        <p:nvPicPr>
          <p:cNvPr id="350" name="Google Shape;350;p32"/>
          <p:cNvPicPr preferRelativeResize="0"/>
          <p:nvPr/>
        </p:nvPicPr>
        <p:blipFill rotWithShape="1">
          <a:blip r:embed="rId3">
            <a:alphaModFix/>
          </a:blip>
          <a:srcRect b="81710" l="42779" r="44094" t="6693"/>
          <a:stretch/>
        </p:blipFill>
        <p:spPr>
          <a:xfrm flipH="1" rot="10800000">
            <a:off x="7053288" y="1683126"/>
            <a:ext cx="574401" cy="507474"/>
          </a:xfrm>
          <a:prstGeom prst="rect">
            <a:avLst/>
          </a:prstGeom>
          <a:noFill/>
          <a:ln>
            <a:noFill/>
          </a:ln>
        </p:spPr>
      </p:pic>
      <p:pic>
        <p:nvPicPr>
          <p:cNvPr id="351" name="Google Shape;351;p32"/>
          <p:cNvPicPr preferRelativeResize="0"/>
          <p:nvPr/>
        </p:nvPicPr>
        <p:blipFill rotWithShape="1">
          <a:blip r:embed="rId3">
            <a:alphaModFix/>
          </a:blip>
          <a:srcRect b="81493" l="50634" r="43731" t="9752"/>
          <a:stretch/>
        </p:blipFill>
        <p:spPr>
          <a:xfrm flipH="1" rot="10800000">
            <a:off x="5694200" y="4266500"/>
            <a:ext cx="254775" cy="395850"/>
          </a:xfrm>
          <a:prstGeom prst="rect">
            <a:avLst/>
          </a:prstGeom>
          <a:noFill/>
          <a:ln>
            <a:noFill/>
          </a:ln>
        </p:spPr>
      </p:pic>
      <p:pic>
        <p:nvPicPr>
          <p:cNvPr id="352" name="Google Shape;352;p32"/>
          <p:cNvPicPr preferRelativeResize="0"/>
          <p:nvPr/>
        </p:nvPicPr>
        <p:blipFill rotWithShape="1">
          <a:blip r:embed="rId3">
            <a:alphaModFix/>
          </a:blip>
          <a:srcRect b="81710" l="47142" r="44094" t="6693"/>
          <a:stretch/>
        </p:blipFill>
        <p:spPr>
          <a:xfrm flipH="1" rot="10800000">
            <a:off x="8415871" y="3514826"/>
            <a:ext cx="383475" cy="507474"/>
          </a:xfrm>
          <a:prstGeom prst="rect">
            <a:avLst/>
          </a:prstGeom>
          <a:noFill/>
          <a:ln>
            <a:noFill/>
          </a:ln>
        </p:spPr>
      </p:pic>
      <p:pic>
        <p:nvPicPr>
          <p:cNvPr id="353" name="Google Shape;353;p32"/>
          <p:cNvPicPr preferRelativeResize="0"/>
          <p:nvPr/>
        </p:nvPicPr>
        <p:blipFill rotWithShape="1">
          <a:blip r:embed="rId4">
            <a:alphaModFix/>
          </a:blip>
          <a:srcRect b="-3560" l="1220" r="-1219" t="3560"/>
          <a:stretch/>
        </p:blipFill>
        <p:spPr>
          <a:xfrm>
            <a:off x="1827100" y="522025"/>
            <a:ext cx="6621950" cy="45402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7" name="Shape 357"/>
        <p:cNvGrpSpPr/>
        <p:nvPr/>
      </p:nvGrpSpPr>
      <p:grpSpPr>
        <a:xfrm>
          <a:off x="0" y="0"/>
          <a:ext cx="0" cy="0"/>
          <a:chOff x="0" y="0"/>
          <a:chExt cx="0" cy="0"/>
        </a:xfrm>
      </p:grpSpPr>
      <p:pic>
        <p:nvPicPr>
          <p:cNvPr id="358" name="Google Shape;358;p33"/>
          <p:cNvPicPr preferRelativeResize="0"/>
          <p:nvPr/>
        </p:nvPicPr>
        <p:blipFill>
          <a:blip r:embed="rId3">
            <a:alphaModFix/>
          </a:blip>
          <a:stretch>
            <a:fillRect/>
          </a:stretch>
        </p:blipFill>
        <p:spPr>
          <a:xfrm>
            <a:off x="284375" y="525625"/>
            <a:ext cx="4431651" cy="4431624"/>
          </a:xfrm>
          <a:prstGeom prst="rect">
            <a:avLst/>
          </a:prstGeom>
          <a:noFill/>
          <a:ln>
            <a:noFill/>
          </a:ln>
        </p:spPr>
      </p:pic>
      <p:sp>
        <p:nvSpPr>
          <p:cNvPr id="359" name="Google Shape;359;p33"/>
          <p:cNvSpPr txBox="1"/>
          <p:nvPr>
            <p:ph type="title"/>
          </p:nvPr>
        </p:nvSpPr>
        <p:spPr>
          <a:xfrm>
            <a:off x="5461725" y="333025"/>
            <a:ext cx="2954100" cy="666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Wireframe</a:t>
            </a:r>
            <a:endParaRPr/>
          </a:p>
        </p:txBody>
      </p:sp>
      <p:sp>
        <p:nvSpPr>
          <p:cNvPr id="360" name="Google Shape;360;p33"/>
          <p:cNvSpPr/>
          <p:nvPr/>
        </p:nvSpPr>
        <p:spPr>
          <a:xfrm>
            <a:off x="4716037" y="2238613"/>
            <a:ext cx="64500" cy="6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a:off x="4716037" y="3777213"/>
            <a:ext cx="64500" cy="6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 name="Google Shape;362;p33"/>
          <p:cNvCxnSpPr>
            <a:stCxn id="360" idx="2"/>
            <a:endCxn id="361" idx="0"/>
          </p:cNvCxnSpPr>
          <p:nvPr/>
        </p:nvCxnSpPr>
        <p:spPr>
          <a:xfrm>
            <a:off x="4748287" y="2303113"/>
            <a:ext cx="0" cy="1474200"/>
          </a:xfrm>
          <a:prstGeom prst="straightConnector1">
            <a:avLst/>
          </a:prstGeom>
          <a:noFill/>
          <a:ln cap="flat" cmpd="sng" w="9525">
            <a:solidFill>
              <a:schemeClr val="lt1"/>
            </a:solidFill>
            <a:prstDash val="solid"/>
            <a:round/>
            <a:headEnd len="med" w="med" type="none"/>
            <a:tailEnd len="med" w="med" type="none"/>
          </a:ln>
        </p:spPr>
      </p:cxnSp>
      <p:pic>
        <p:nvPicPr>
          <p:cNvPr id="363" name="Google Shape;363;p33"/>
          <p:cNvPicPr preferRelativeResize="0"/>
          <p:nvPr/>
        </p:nvPicPr>
        <p:blipFill rotWithShape="1">
          <a:blip r:embed="rId4">
            <a:alphaModFix/>
          </a:blip>
          <a:srcRect b="81710" l="42779" r="44094" t="6693"/>
          <a:stretch/>
        </p:blipFill>
        <p:spPr>
          <a:xfrm flipH="1" rot="10800000">
            <a:off x="4355413" y="889263"/>
            <a:ext cx="574401" cy="507474"/>
          </a:xfrm>
          <a:prstGeom prst="rect">
            <a:avLst/>
          </a:prstGeom>
          <a:noFill/>
          <a:ln>
            <a:noFill/>
          </a:ln>
        </p:spPr>
      </p:pic>
      <p:pic>
        <p:nvPicPr>
          <p:cNvPr id="364" name="Google Shape;364;p33"/>
          <p:cNvPicPr preferRelativeResize="0"/>
          <p:nvPr/>
        </p:nvPicPr>
        <p:blipFill rotWithShape="1">
          <a:blip r:embed="rId4">
            <a:alphaModFix/>
          </a:blip>
          <a:srcRect b="81493" l="50634" r="43731" t="9752"/>
          <a:stretch/>
        </p:blipFill>
        <p:spPr>
          <a:xfrm flipH="1" rot="10800000">
            <a:off x="1158063" y="654763"/>
            <a:ext cx="254775" cy="395850"/>
          </a:xfrm>
          <a:prstGeom prst="rect">
            <a:avLst/>
          </a:prstGeom>
          <a:noFill/>
          <a:ln>
            <a:noFill/>
          </a:ln>
        </p:spPr>
      </p:pic>
      <p:pic>
        <p:nvPicPr>
          <p:cNvPr id="365" name="Google Shape;365;p33"/>
          <p:cNvPicPr preferRelativeResize="0"/>
          <p:nvPr/>
        </p:nvPicPr>
        <p:blipFill rotWithShape="1">
          <a:blip r:embed="rId4">
            <a:alphaModFix/>
          </a:blip>
          <a:srcRect b="81493" l="50634" r="43731" t="9752"/>
          <a:stretch/>
        </p:blipFill>
        <p:spPr>
          <a:xfrm flipH="1" rot="10800000">
            <a:off x="459563" y="2149738"/>
            <a:ext cx="254775" cy="395850"/>
          </a:xfrm>
          <a:prstGeom prst="rect">
            <a:avLst/>
          </a:prstGeom>
          <a:noFill/>
          <a:ln>
            <a:noFill/>
          </a:ln>
        </p:spPr>
      </p:pic>
      <p:sp>
        <p:nvSpPr>
          <p:cNvPr id="366" name="Google Shape;366;p33"/>
          <p:cNvSpPr txBox="1"/>
          <p:nvPr/>
        </p:nvSpPr>
        <p:spPr>
          <a:xfrm>
            <a:off x="5841375" y="1701163"/>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What is wireframe?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Why use wireframe?</a:t>
            </a:r>
            <a:endParaRPr sz="1800"/>
          </a:p>
          <a:p>
            <a:pPr indent="0" lvl="0" marL="0" rtl="0" algn="l">
              <a:spcBef>
                <a:spcPts val="0"/>
              </a:spcBef>
              <a:spcAft>
                <a:spcPts val="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0" name="Shape 370"/>
        <p:cNvGrpSpPr/>
        <p:nvPr/>
      </p:nvGrpSpPr>
      <p:grpSpPr>
        <a:xfrm>
          <a:off x="0" y="0"/>
          <a:ext cx="0" cy="0"/>
          <a:chOff x="0" y="0"/>
          <a:chExt cx="0" cy="0"/>
        </a:xfrm>
      </p:grpSpPr>
      <p:sp>
        <p:nvSpPr>
          <p:cNvPr id="371" name="Google Shape;371;p34"/>
          <p:cNvSpPr txBox="1"/>
          <p:nvPr>
            <p:ph type="ctrTitle"/>
          </p:nvPr>
        </p:nvSpPr>
        <p:spPr>
          <a:xfrm>
            <a:off x="1676700" y="4140210"/>
            <a:ext cx="579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 </a:t>
            </a:r>
            <a:r>
              <a:rPr lang="en"/>
              <a:t>WIREFRAME</a:t>
            </a:r>
            <a:r>
              <a:rPr lang="en">
                <a:solidFill>
                  <a:schemeClr val="dk2"/>
                </a:solidFill>
              </a:rPr>
              <a:t> DEFINITION</a:t>
            </a:r>
            <a:endParaRPr>
              <a:solidFill>
                <a:schemeClr val="dk2"/>
              </a:solidFill>
            </a:endParaRPr>
          </a:p>
        </p:txBody>
      </p:sp>
      <p:sp>
        <p:nvSpPr>
          <p:cNvPr id="372" name="Google Shape;372;p34"/>
          <p:cNvSpPr txBox="1"/>
          <p:nvPr>
            <p:ph idx="1" type="subTitle"/>
          </p:nvPr>
        </p:nvSpPr>
        <p:spPr>
          <a:xfrm>
            <a:off x="1676700" y="1738500"/>
            <a:ext cx="5790600" cy="166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
            </a:r>
            <a:r>
              <a:rPr lang="en" sz="1850">
                <a:solidFill>
                  <a:srgbClr val="666666"/>
                </a:solidFill>
                <a:highlight>
                  <a:schemeClr val="accent2"/>
                </a:highlight>
                <a:latin typeface="Roboto"/>
                <a:ea typeface="Roboto"/>
                <a:cs typeface="Roboto"/>
                <a:sym typeface="Roboto"/>
              </a:rPr>
              <a:t>A wireframe is a schematic or blueprint that is useful for helping you, your programmers and designers think and communicate about the structure of the software or website you're building.</a:t>
            </a:r>
            <a:r>
              <a:rPr lang="en"/>
              <a:t>”</a:t>
            </a:r>
            <a:endParaRPr/>
          </a:p>
        </p:txBody>
      </p:sp>
      <p:sp>
        <p:nvSpPr>
          <p:cNvPr id="373" name="Google Shape;373;p34"/>
          <p:cNvSpPr txBox="1"/>
          <p:nvPr>
            <p:ph type="ctrTitle"/>
          </p:nvPr>
        </p:nvSpPr>
        <p:spPr>
          <a:xfrm>
            <a:off x="4092606" y="405024"/>
            <a:ext cx="958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chemeClr val="dk2"/>
                </a:solidFill>
              </a:rPr>
              <a:t>”</a:t>
            </a:r>
            <a:endParaRPr sz="9600">
              <a:solidFill>
                <a:schemeClr val="dk2"/>
              </a:solidFill>
            </a:endParaRPr>
          </a:p>
        </p:txBody>
      </p:sp>
      <p:pic>
        <p:nvPicPr>
          <p:cNvPr id="374" name="Google Shape;374;p34"/>
          <p:cNvPicPr preferRelativeResize="0"/>
          <p:nvPr/>
        </p:nvPicPr>
        <p:blipFill rotWithShape="1">
          <a:blip r:embed="rId3">
            <a:alphaModFix/>
          </a:blip>
          <a:srcRect b="81710" l="42779" r="44094" t="6693"/>
          <a:stretch/>
        </p:blipFill>
        <p:spPr>
          <a:xfrm flipH="1" rot="10800000">
            <a:off x="7467288" y="1055401"/>
            <a:ext cx="574401" cy="507474"/>
          </a:xfrm>
          <a:prstGeom prst="rect">
            <a:avLst/>
          </a:prstGeom>
          <a:noFill/>
          <a:ln>
            <a:noFill/>
          </a:ln>
        </p:spPr>
      </p:pic>
      <p:pic>
        <p:nvPicPr>
          <p:cNvPr id="375" name="Google Shape;375;p34"/>
          <p:cNvPicPr preferRelativeResize="0"/>
          <p:nvPr/>
        </p:nvPicPr>
        <p:blipFill rotWithShape="1">
          <a:blip r:embed="rId3">
            <a:alphaModFix/>
          </a:blip>
          <a:srcRect b="81710" l="47480" r="44094" t="6693"/>
          <a:stretch/>
        </p:blipFill>
        <p:spPr>
          <a:xfrm flipH="1" rot="10800000">
            <a:off x="1307996" y="3768563"/>
            <a:ext cx="368700" cy="507474"/>
          </a:xfrm>
          <a:prstGeom prst="rect">
            <a:avLst/>
          </a:prstGeom>
          <a:noFill/>
          <a:ln>
            <a:noFill/>
          </a:ln>
        </p:spPr>
      </p:pic>
      <p:pic>
        <p:nvPicPr>
          <p:cNvPr id="376" name="Google Shape;376;p34"/>
          <p:cNvPicPr preferRelativeResize="0"/>
          <p:nvPr/>
        </p:nvPicPr>
        <p:blipFill rotWithShape="1">
          <a:blip r:embed="rId3">
            <a:alphaModFix/>
          </a:blip>
          <a:srcRect b="81493" l="50634" r="43731" t="9752"/>
          <a:stretch/>
        </p:blipFill>
        <p:spPr>
          <a:xfrm flipH="1" rot="10800000">
            <a:off x="1109300" y="945075"/>
            <a:ext cx="254775" cy="395850"/>
          </a:xfrm>
          <a:prstGeom prst="rect">
            <a:avLst/>
          </a:prstGeom>
          <a:noFill/>
          <a:ln>
            <a:noFill/>
          </a:ln>
        </p:spPr>
      </p:pic>
      <p:pic>
        <p:nvPicPr>
          <p:cNvPr id="377" name="Google Shape;377;p34"/>
          <p:cNvPicPr preferRelativeResize="0"/>
          <p:nvPr/>
        </p:nvPicPr>
        <p:blipFill rotWithShape="1">
          <a:blip r:embed="rId3">
            <a:alphaModFix/>
          </a:blip>
          <a:srcRect b="81493" l="50634" r="43731" t="9752"/>
          <a:stretch/>
        </p:blipFill>
        <p:spPr>
          <a:xfrm flipH="1" rot="10800000">
            <a:off x="7885025" y="3516350"/>
            <a:ext cx="254775" cy="395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1" name="Shape 381"/>
        <p:cNvGrpSpPr/>
        <p:nvPr/>
      </p:nvGrpSpPr>
      <p:grpSpPr>
        <a:xfrm>
          <a:off x="0" y="0"/>
          <a:ext cx="0" cy="0"/>
          <a:chOff x="0" y="0"/>
          <a:chExt cx="0" cy="0"/>
        </a:xfrm>
      </p:grpSpPr>
      <p:sp>
        <p:nvSpPr>
          <p:cNvPr id="382" name="Google Shape;382;p35"/>
          <p:cNvSpPr txBox="1"/>
          <p:nvPr/>
        </p:nvSpPr>
        <p:spPr>
          <a:xfrm>
            <a:off x="728113" y="3304563"/>
            <a:ext cx="2165400" cy="61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t/>
            </a:r>
            <a:endParaRPr>
              <a:solidFill>
                <a:schemeClr val="lt1"/>
              </a:solidFill>
              <a:latin typeface="Anaheim"/>
              <a:ea typeface="Anaheim"/>
              <a:cs typeface="Anaheim"/>
              <a:sym typeface="Anaheim"/>
            </a:endParaRPr>
          </a:p>
        </p:txBody>
      </p:sp>
      <p:sp>
        <p:nvSpPr>
          <p:cNvPr id="383" name="Google Shape;383;p35"/>
          <p:cNvSpPr txBox="1"/>
          <p:nvPr/>
        </p:nvSpPr>
        <p:spPr>
          <a:xfrm>
            <a:off x="6250488" y="1981713"/>
            <a:ext cx="2165400" cy="6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chemeClr val="lt1"/>
              </a:solidFill>
              <a:latin typeface="Anaheim"/>
              <a:ea typeface="Anaheim"/>
              <a:cs typeface="Anaheim"/>
              <a:sym typeface="Anaheim"/>
            </a:endParaRPr>
          </a:p>
        </p:txBody>
      </p:sp>
      <p:pic>
        <p:nvPicPr>
          <p:cNvPr id="384" name="Google Shape;384;p35"/>
          <p:cNvPicPr preferRelativeResize="0"/>
          <p:nvPr/>
        </p:nvPicPr>
        <p:blipFill rotWithShape="1">
          <a:blip r:embed="rId3">
            <a:alphaModFix/>
          </a:blip>
          <a:srcRect b="81710" l="42779" r="44094" t="6693"/>
          <a:stretch/>
        </p:blipFill>
        <p:spPr>
          <a:xfrm flipH="1" rot="10800000">
            <a:off x="3017813" y="4226301"/>
            <a:ext cx="574401" cy="507474"/>
          </a:xfrm>
          <a:prstGeom prst="rect">
            <a:avLst/>
          </a:prstGeom>
          <a:noFill/>
          <a:ln>
            <a:noFill/>
          </a:ln>
        </p:spPr>
      </p:pic>
      <p:pic>
        <p:nvPicPr>
          <p:cNvPr id="385" name="Google Shape;385;p35"/>
          <p:cNvPicPr preferRelativeResize="0"/>
          <p:nvPr/>
        </p:nvPicPr>
        <p:blipFill rotWithShape="1">
          <a:blip r:embed="rId3">
            <a:alphaModFix/>
          </a:blip>
          <a:srcRect b="81493" l="50634" r="43731" t="9752"/>
          <a:stretch/>
        </p:blipFill>
        <p:spPr>
          <a:xfrm flipH="1" rot="10800000">
            <a:off x="5528950" y="4062400"/>
            <a:ext cx="254775" cy="395850"/>
          </a:xfrm>
          <a:prstGeom prst="rect">
            <a:avLst/>
          </a:prstGeom>
          <a:noFill/>
          <a:ln>
            <a:noFill/>
          </a:ln>
        </p:spPr>
      </p:pic>
      <p:pic>
        <p:nvPicPr>
          <p:cNvPr id="386" name="Google Shape;386;p35"/>
          <p:cNvPicPr preferRelativeResize="0"/>
          <p:nvPr/>
        </p:nvPicPr>
        <p:blipFill rotWithShape="1">
          <a:blip r:embed="rId3">
            <a:alphaModFix/>
          </a:blip>
          <a:srcRect b="81710" l="46778" r="44094" t="6693"/>
          <a:stretch/>
        </p:blipFill>
        <p:spPr>
          <a:xfrm flipH="1" rot="10800000">
            <a:off x="5979496" y="925501"/>
            <a:ext cx="399426" cy="507474"/>
          </a:xfrm>
          <a:prstGeom prst="rect">
            <a:avLst/>
          </a:prstGeom>
          <a:noFill/>
          <a:ln>
            <a:noFill/>
          </a:ln>
        </p:spPr>
      </p:pic>
      <p:pic>
        <p:nvPicPr>
          <p:cNvPr id="387" name="Google Shape;387;p35"/>
          <p:cNvPicPr preferRelativeResize="0"/>
          <p:nvPr/>
        </p:nvPicPr>
        <p:blipFill rotWithShape="1">
          <a:blip r:embed="rId3">
            <a:alphaModFix/>
          </a:blip>
          <a:srcRect b="81493" l="50634" r="43731" t="9752"/>
          <a:stretch/>
        </p:blipFill>
        <p:spPr>
          <a:xfrm flipH="1" rot="10800000">
            <a:off x="3116425" y="1480863"/>
            <a:ext cx="254775" cy="395850"/>
          </a:xfrm>
          <a:prstGeom prst="rect">
            <a:avLst/>
          </a:prstGeom>
          <a:noFill/>
          <a:ln>
            <a:noFill/>
          </a:ln>
        </p:spPr>
      </p:pic>
      <p:pic>
        <p:nvPicPr>
          <p:cNvPr id="388" name="Google Shape;388;p35"/>
          <p:cNvPicPr preferRelativeResize="0"/>
          <p:nvPr/>
        </p:nvPicPr>
        <p:blipFill>
          <a:blip r:embed="rId4">
            <a:alphaModFix/>
          </a:blip>
          <a:stretch>
            <a:fillRect/>
          </a:stretch>
        </p:blipFill>
        <p:spPr>
          <a:xfrm>
            <a:off x="598800" y="598800"/>
            <a:ext cx="8014650" cy="4467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2" name="Shape 392"/>
        <p:cNvGrpSpPr/>
        <p:nvPr/>
      </p:nvGrpSpPr>
      <p:grpSpPr>
        <a:xfrm>
          <a:off x="0" y="0"/>
          <a:ext cx="0" cy="0"/>
          <a:chOff x="0" y="0"/>
          <a:chExt cx="0" cy="0"/>
        </a:xfrm>
      </p:grpSpPr>
      <p:sp>
        <p:nvSpPr>
          <p:cNvPr id="393" name="Google Shape;393;p36"/>
          <p:cNvSpPr txBox="1"/>
          <p:nvPr>
            <p:ph idx="2" type="subTitle"/>
          </p:nvPr>
        </p:nvSpPr>
        <p:spPr>
          <a:xfrm>
            <a:off x="5930675" y="3661850"/>
            <a:ext cx="2493300" cy="8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4.</a:t>
            </a:r>
            <a:r>
              <a:rPr lang="en" sz="1450">
                <a:solidFill>
                  <a:srgbClr val="666666"/>
                </a:solidFill>
                <a:highlight>
                  <a:schemeClr val="accent2"/>
                </a:highlight>
                <a:latin typeface="Roboto"/>
                <a:ea typeface="Roboto"/>
                <a:cs typeface="Roboto"/>
                <a:sym typeface="Roboto"/>
              </a:rPr>
              <a:t>Wireframe save you time and adjustment work later</a:t>
            </a:r>
            <a:endParaRPr sz="1450">
              <a:solidFill>
                <a:srgbClr val="666666"/>
              </a:solidFill>
              <a:highlight>
                <a:schemeClr val="accent2"/>
              </a:highlight>
              <a:latin typeface="Roboto"/>
              <a:ea typeface="Roboto"/>
              <a:cs typeface="Roboto"/>
              <a:sym typeface="Roboto"/>
            </a:endParaRPr>
          </a:p>
          <a:p>
            <a:pPr indent="0" lvl="0" marL="0" rtl="0" algn="l">
              <a:spcBef>
                <a:spcPts val="1600"/>
              </a:spcBef>
              <a:spcAft>
                <a:spcPts val="1600"/>
              </a:spcAft>
              <a:buNone/>
            </a:pPr>
            <a:r>
              <a:t/>
            </a:r>
            <a:endParaRPr sz="2000">
              <a:solidFill>
                <a:schemeClr val="lt1"/>
              </a:solidFill>
            </a:endParaRPr>
          </a:p>
        </p:txBody>
      </p:sp>
      <p:sp>
        <p:nvSpPr>
          <p:cNvPr id="394" name="Google Shape;394;p36"/>
          <p:cNvSpPr txBox="1"/>
          <p:nvPr>
            <p:ph idx="5" type="subTitle"/>
          </p:nvPr>
        </p:nvSpPr>
        <p:spPr>
          <a:xfrm>
            <a:off x="728125" y="1627501"/>
            <a:ext cx="2493300" cy="1053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lt1"/>
                </a:solidFill>
              </a:rPr>
              <a:t>1.</a:t>
            </a:r>
            <a:r>
              <a:rPr lang="en" sz="1450">
                <a:solidFill>
                  <a:srgbClr val="666666"/>
                </a:solidFill>
                <a:highlight>
                  <a:schemeClr val="accent2"/>
                </a:highlight>
                <a:latin typeface="Roboto"/>
                <a:ea typeface="Roboto"/>
                <a:cs typeface="Roboto"/>
                <a:sym typeface="Roboto"/>
              </a:rPr>
              <a:t>Wireframe help get your message across</a:t>
            </a:r>
            <a:endParaRPr sz="1350">
              <a:solidFill>
                <a:srgbClr val="000000"/>
              </a:solidFill>
              <a:highlight>
                <a:srgbClr val="FFFFFF"/>
              </a:highlight>
              <a:latin typeface="Verdana"/>
              <a:ea typeface="Verdana"/>
              <a:cs typeface="Verdana"/>
              <a:sym typeface="Verdana"/>
            </a:endParaRPr>
          </a:p>
          <a:p>
            <a:pPr indent="0" lvl="0" marL="0" rtl="0" algn="r">
              <a:spcBef>
                <a:spcPts val="1600"/>
              </a:spcBef>
              <a:spcAft>
                <a:spcPts val="0"/>
              </a:spcAft>
              <a:buNone/>
            </a:pPr>
            <a:r>
              <a:t/>
            </a:r>
            <a:endParaRPr sz="1350">
              <a:solidFill>
                <a:srgbClr val="000000"/>
              </a:solidFill>
              <a:highlight>
                <a:srgbClr val="FFFFFF"/>
              </a:highlight>
              <a:latin typeface="Verdana"/>
              <a:ea typeface="Verdana"/>
              <a:cs typeface="Verdana"/>
              <a:sym typeface="Verdana"/>
            </a:endParaRPr>
          </a:p>
          <a:p>
            <a:pPr indent="0" lvl="0" marL="0" rtl="0" algn="r">
              <a:spcBef>
                <a:spcPts val="1600"/>
              </a:spcBef>
              <a:spcAft>
                <a:spcPts val="0"/>
              </a:spcAft>
              <a:buNone/>
            </a:pPr>
            <a:r>
              <a:t/>
            </a:r>
            <a:endParaRPr sz="2400">
              <a:solidFill>
                <a:schemeClr val="lt1"/>
              </a:solidFill>
              <a:latin typeface="Anton"/>
              <a:ea typeface="Anton"/>
              <a:cs typeface="Anton"/>
              <a:sym typeface="Anton"/>
            </a:endParaRPr>
          </a:p>
          <a:p>
            <a:pPr indent="457200" lvl="0" marL="0" rtl="0" algn="r">
              <a:spcBef>
                <a:spcPts val="1600"/>
              </a:spcBef>
              <a:spcAft>
                <a:spcPts val="0"/>
              </a:spcAft>
              <a:buNone/>
            </a:pPr>
            <a:r>
              <a:rPr lang="en" sz="1450">
                <a:solidFill>
                  <a:srgbClr val="666666"/>
                </a:solidFill>
                <a:highlight>
                  <a:schemeClr val="accent2"/>
                </a:highlight>
                <a:latin typeface="Roboto"/>
                <a:ea typeface="Roboto"/>
                <a:cs typeface="Roboto"/>
                <a:sym typeface="Roboto"/>
              </a:rPr>
              <a:t>3.Wireframe result in       easy to use software and websites  </a:t>
            </a:r>
            <a:endParaRPr sz="1450">
              <a:solidFill>
                <a:srgbClr val="666666"/>
              </a:solidFill>
              <a:highlight>
                <a:schemeClr val="accent2"/>
              </a:highlight>
              <a:latin typeface="Roboto"/>
              <a:ea typeface="Roboto"/>
              <a:cs typeface="Roboto"/>
              <a:sym typeface="Roboto"/>
            </a:endParaRPr>
          </a:p>
          <a:p>
            <a:pPr indent="0" lvl="0" marL="0" rtl="0" algn="r">
              <a:spcBef>
                <a:spcPts val="1600"/>
              </a:spcBef>
              <a:spcAft>
                <a:spcPts val="1600"/>
              </a:spcAft>
              <a:buNone/>
            </a:pPr>
            <a:r>
              <a:t/>
            </a:r>
            <a:endParaRPr sz="2000">
              <a:solidFill>
                <a:schemeClr val="lt1"/>
              </a:solidFill>
            </a:endParaRPr>
          </a:p>
        </p:txBody>
      </p:sp>
      <p:sp>
        <p:nvSpPr>
          <p:cNvPr id="395" name="Google Shape;395;p36"/>
          <p:cNvSpPr txBox="1"/>
          <p:nvPr>
            <p:ph idx="6" type="subTitle"/>
          </p:nvPr>
        </p:nvSpPr>
        <p:spPr>
          <a:xfrm>
            <a:off x="5930675" y="1926723"/>
            <a:ext cx="2493300" cy="7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2.</a:t>
            </a:r>
            <a:r>
              <a:rPr lang="en" sz="1450">
                <a:solidFill>
                  <a:srgbClr val="666666"/>
                </a:solidFill>
                <a:highlight>
                  <a:schemeClr val="accent2"/>
                </a:highlight>
                <a:latin typeface="Roboto"/>
                <a:ea typeface="Roboto"/>
                <a:cs typeface="Roboto"/>
                <a:sym typeface="Roboto"/>
              </a:rPr>
              <a:t>Wireframe help you nail down the interface</a:t>
            </a:r>
            <a:endParaRPr sz="1450">
              <a:solidFill>
                <a:srgbClr val="666666"/>
              </a:solidFill>
              <a:highlight>
                <a:schemeClr val="accent2"/>
              </a:highlight>
              <a:latin typeface="Roboto"/>
              <a:ea typeface="Roboto"/>
              <a:cs typeface="Roboto"/>
              <a:sym typeface="Roboto"/>
            </a:endParaRPr>
          </a:p>
          <a:p>
            <a:pPr indent="0" lvl="0" marL="0" rtl="0" algn="l">
              <a:spcBef>
                <a:spcPts val="1600"/>
              </a:spcBef>
              <a:spcAft>
                <a:spcPts val="1600"/>
              </a:spcAft>
              <a:buNone/>
            </a:pPr>
            <a:r>
              <a:t/>
            </a:r>
            <a:endParaRPr sz="2000">
              <a:solidFill>
                <a:schemeClr val="lt1"/>
              </a:solidFill>
            </a:endParaRPr>
          </a:p>
        </p:txBody>
      </p:sp>
      <p:sp>
        <p:nvSpPr>
          <p:cNvPr id="396" name="Google Shape;396;p36"/>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Reasons for using wireframe</a:t>
            </a:r>
            <a:endParaRPr>
              <a:solidFill>
                <a:schemeClr val="dk2"/>
              </a:solidFill>
            </a:endParaRPr>
          </a:p>
        </p:txBody>
      </p:sp>
      <p:pic>
        <p:nvPicPr>
          <p:cNvPr id="397" name="Google Shape;397;p36"/>
          <p:cNvPicPr preferRelativeResize="0"/>
          <p:nvPr/>
        </p:nvPicPr>
        <p:blipFill rotWithShape="1">
          <a:blip r:embed="rId3">
            <a:alphaModFix/>
          </a:blip>
          <a:srcRect b="13432" l="1818" r="58646" t="22722"/>
          <a:stretch/>
        </p:blipFill>
        <p:spPr>
          <a:xfrm>
            <a:off x="3594275" y="1956672"/>
            <a:ext cx="1759626" cy="2841699"/>
          </a:xfrm>
          <a:prstGeom prst="rect">
            <a:avLst/>
          </a:prstGeom>
          <a:noFill/>
          <a:ln>
            <a:noFill/>
          </a:ln>
        </p:spPr>
      </p:pic>
      <p:pic>
        <p:nvPicPr>
          <p:cNvPr id="398" name="Google Shape;398;p36"/>
          <p:cNvPicPr preferRelativeResize="0"/>
          <p:nvPr/>
        </p:nvPicPr>
        <p:blipFill rotWithShape="1">
          <a:blip r:embed="rId4">
            <a:alphaModFix/>
          </a:blip>
          <a:srcRect b="81493" l="50634" r="43731" t="9752"/>
          <a:stretch/>
        </p:blipFill>
        <p:spPr>
          <a:xfrm flipH="1" rot="10800000">
            <a:off x="3499975" y="3179600"/>
            <a:ext cx="254775" cy="395850"/>
          </a:xfrm>
          <a:prstGeom prst="rect">
            <a:avLst/>
          </a:prstGeom>
          <a:noFill/>
          <a:ln>
            <a:noFill/>
          </a:ln>
        </p:spPr>
      </p:pic>
      <p:pic>
        <p:nvPicPr>
          <p:cNvPr id="399" name="Google Shape;399;p36"/>
          <p:cNvPicPr preferRelativeResize="0"/>
          <p:nvPr/>
        </p:nvPicPr>
        <p:blipFill rotWithShape="1">
          <a:blip r:embed="rId4">
            <a:alphaModFix/>
          </a:blip>
          <a:srcRect b="81710" l="47142" r="44094" t="6693"/>
          <a:stretch/>
        </p:blipFill>
        <p:spPr>
          <a:xfrm flipH="1" rot="10800000">
            <a:off x="5353896" y="3226151"/>
            <a:ext cx="383475" cy="507474"/>
          </a:xfrm>
          <a:prstGeom prst="rect">
            <a:avLst/>
          </a:prstGeom>
          <a:noFill/>
          <a:ln>
            <a:noFill/>
          </a:ln>
        </p:spPr>
      </p:pic>
      <p:pic>
        <p:nvPicPr>
          <p:cNvPr id="400" name="Google Shape;400;p36"/>
          <p:cNvPicPr preferRelativeResize="0"/>
          <p:nvPr/>
        </p:nvPicPr>
        <p:blipFill rotWithShape="1">
          <a:blip r:embed="rId4">
            <a:alphaModFix/>
          </a:blip>
          <a:srcRect b="81493" l="50634" r="43731" t="9752"/>
          <a:stretch/>
        </p:blipFill>
        <p:spPr>
          <a:xfrm flipH="1" rot="10800000">
            <a:off x="3920725" y="1491650"/>
            <a:ext cx="254775" cy="395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4" name="Shape 404"/>
        <p:cNvGrpSpPr/>
        <p:nvPr/>
      </p:nvGrpSpPr>
      <p:grpSpPr>
        <a:xfrm>
          <a:off x="0" y="0"/>
          <a:ext cx="0" cy="0"/>
          <a:chOff x="0" y="0"/>
          <a:chExt cx="0" cy="0"/>
        </a:xfrm>
      </p:grpSpPr>
      <p:pic>
        <p:nvPicPr>
          <p:cNvPr id="405" name="Google Shape;405;p37"/>
          <p:cNvPicPr preferRelativeResize="0"/>
          <p:nvPr/>
        </p:nvPicPr>
        <p:blipFill rotWithShape="1">
          <a:blip r:embed="rId3">
            <a:alphaModFix/>
          </a:blip>
          <a:srcRect b="12401" l="8374" r="8382" t="12393"/>
          <a:stretch/>
        </p:blipFill>
        <p:spPr>
          <a:xfrm>
            <a:off x="4765188" y="1369099"/>
            <a:ext cx="3817423" cy="3448851"/>
          </a:xfrm>
          <a:prstGeom prst="rect">
            <a:avLst/>
          </a:prstGeom>
          <a:noFill/>
          <a:ln>
            <a:noFill/>
          </a:ln>
        </p:spPr>
      </p:pic>
      <p:sp>
        <p:nvSpPr>
          <p:cNvPr id="406" name="Google Shape;406;p37"/>
          <p:cNvSpPr txBox="1"/>
          <p:nvPr>
            <p:ph type="ctrTitle"/>
          </p:nvPr>
        </p:nvSpPr>
        <p:spPr>
          <a:xfrm>
            <a:off x="720025" y="459150"/>
            <a:ext cx="5322300" cy="82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Mock-up</a:t>
            </a:r>
            <a:endParaRPr>
              <a:solidFill>
                <a:schemeClr val="dk2"/>
              </a:solidFill>
            </a:endParaRPr>
          </a:p>
        </p:txBody>
      </p:sp>
      <p:sp>
        <p:nvSpPr>
          <p:cNvPr id="407" name="Google Shape;407;p37"/>
          <p:cNvSpPr txBox="1"/>
          <p:nvPr>
            <p:ph idx="1" type="subTitle"/>
          </p:nvPr>
        </p:nvSpPr>
        <p:spPr>
          <a:xfrm>
            <a:off x="720025" y="2440125"/>
            <a:ext cx="3026400" cy="2044500"/>
          </a:xfrm>
          <a:prstGeom prst="rect">
            <a:avLst/>
          </a:prstGeom>
        </p:spPr>
        <p:txBody>
          <a:bodyPr anchorCtr="0" anchor="b" bIns="0" lIns="91425" spcFirstLastPara="1" rIns="91425" wrap="square" tIns="126000">
            <a:noAutofit/>
          </a:bodyPr>
          <a:lstStyle/>
          <a:p>
            <a:pPr indent="0" lvl="0" marL="0" rtl="0" algn="l">
              <a:lnSpc>
                <a:spcPct val="115000"/>
              </a:lnSpc>
              <a:spcBef>
                <a:spcPts val="1200"/>
              </a:spcBef>
              <a:spcAft>
                <a:spcPts val="0"/>
              </a:spcAft>
              <a:buNone/>
            </a:pPr>
            <a:r>
              <a:rPr lang="en" sz="1350">
                <a:highlight>
                  <a:schemeClr val="accent2"/>
                </a:highlight>
                <a:latin typeface="Arial"/>
                <a:ea typeface="Arial"/>
                <a:cs typeface="Arial"/>
                <a:sym typeface="Arial"/>
              </a:rPr>
              <a:t>This is the second step for designers. A mockup is a more refined version of the wireframe. Here a mockup may include colors, images, and typography.</a:t>
            </a:r>
            <a:endParaRPr sz="1350">
              <a:highlight>
                <a:schemeClr val="accent2"/>
              </a:highlight>
              <a:latin typeface="Arial"/>
              <a:ea typeface="Arial"/>
              <a:cs typeface="Arial"/>
              <a:sym typeface="Arial"/>
            </a:endParaRPr>
          </a:p>
          <a:p>
            <a:pPr indent="0" lvl="0" marL="0" rtl="0" algn="l">
              <a:lnSpc>
                <a:spcPct val="115000"/>
              </a:lnSpc>
              <a:spcBef>
                <a:spcPts val="1200"/>
              </a:spcBef>
              <a:spcAft>
                <a:spcPts val="0"/>
              </a:spcAft>
              <a:buNone/>
            </a:pPr>
            <a:r>
              <a:rPr lang="en" sz="1350">
                <a:solidFill>
                  <a:schemeClr val="accent3"/>
                </a:solidFill>
                <a:highlight>
                  <a:schemeClr val="accent2"/>
                </a:highlight>
                <a:latin typeface="Arial"/>
                <a:ea typeface="Arial"/>
                <a:cs typeface="Arial"/>
                <a:sym typeface="Arial"/>
              </a:rPr>
              <a:t>The mockup shows precisely how your application will look. The mockup is an animated model of an app, but it doesn’t perform any real functions.</a:t>
            </a:r>
            <a:endParaRPr sz="1350">
              <a:solidFill>
                <a:schemeClr val="accent3"/>
              </a:solidFill>
              <a:highlight>
                <a:schemeClr val="accent2"/>
              </a:highlight>
              <a:latin typeface="Arial"/>
              <a:ea typeface="Arial"/>
              <a:cs typeface="Arial"/>
              <a:sym typeface="Arial"/>
            </a:endParaRPr>
          </a:p>
          <a:p>
            <a:pPr indent="0" lvl="0" marL="0" rtl="0" algn="l">
              <a:lnSpc>
                <a:spcPct val="115000"/>
              </a:lnSpc>
              <a:spcBef>
                <a:spcPts val="1200"/>
              </a:spcBef>
              <a:spcAft>
                <a:spcPts val="1200"/>
              </a:spcAft>
              <a:buNone/>
            </a:pPr>
            <a:r>
              <a:t/>
            </a:r>
            <a:endParaRPr sz="1350">
              <a:solidFill>
                <a:schemeClr val="accent3"/>
              </a:solidFill>
              <a:highlight>
                <a:schemeClr val="accent2"/>
              </a:highlight>
              <a:latin typeface="Arial"/>
              <a:ea typeface="Arial"/>
              <a:cs typeface="Arial"/>
              <a:sym typeface="Arial"/>
            </a:endParaRPr>
          </a:p>
        </p:txBody>
      </p:sp>
      <p:pic>
        <p:nvPicPr>
          <p:cNvPr id="408" name="Google Shape;408;p37"/>
          <p:cNvPicPr preferRelativeResize="0"/>
          <p:nvPr/>
        </p:nvPicPr>
        <p:blipFill rotWithShape="1">
          <a:blip r:embed="rId4">
            <a:alphaModFix/>
          </a:blip>
          <a:srcRect b="81710" l="42779" r="44094" t="6693"/>
          <a:stretch/>
        </p:blipFill>
        <p:spPr>
          <a:xfrm flipH="1" rot="10800000">
            <a:off x="4379313" y="1141751"/>
            <a:ext cx="574401" cy="507474"/>
          </a:xfrm>
          <a:prstGeom prst="rect">
            <a:avLst/>
          </a:prstGeom>
          <a:noFill/>
          <a:ln>
            <a:noFill/>
          </a:ln>
        </p:spPr>
      </p:pic>
      <p:pic>
        <p:nvPicPr>
          <p:cNvPr id="409" name="Google Shape;409;p37"/>
          <p:cNvPicPr preferRelativeResize="0"/>
          <p:nvPr/>
        </p:nvPicPr>
        <p:blipFill rotWithShape="1">
          <a:blip r:embed="rId4">
            <a:alphaModFix/>
          </a:blip>
          <a:srcRect b="81493" l="50634" r="43731" t="9752"/>
          <a:stretch/>
        </p:blipFill>
        <p:spPr>
          <a:xfrm flipH="1" rot="10800000">
            <a:off x="4190238" y="2835625"/>
            <a:ext cx="254775" cy="395850"/>
          </a:xfrm>
          <a:prstGeom prst="rect">
            <a:avLst/>
          </a:prstGeom>
          <a:noFill/>
          <a:ln>
            <a:noFill/>
          </a:ln>
        </p:spPr>
      </p:pic>
      <p:pic>
        <p:nvPicPr>
          <p:cNvPr id="410" name="Google Shape;410;p37"/>
          <p:cNvPicPr preferRelativeResize="0"/>
          <p:nvPr/>
        </p:nvPicPr>
        <p:blipFill rotWithShape="1">
          <a:blip r:embed="rId4">
            <a:alphaModFix/>
          </a:blip>
          <a:srcRect b="81710" l="46960" r="44094" t="6693"/>
          <a:stretch/>
        </p:blipFill>
        <p:spPr>
          <a:xfrm flipH="1" rot="10800000">
            <a:off x="8543321" y="1412476"/>
            <a:ext cx="391449" cy="507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4" name="Shape 414"/>
        <p:cNvGrpSpPr/>
        <p:nvPr/>
      </p:nvGrpSpPr>
      <p:grpSpPr>
        <a:xfrm>
          <a:off x="0" y="0"/>
          <a:ext cx="0" cy="0"/>
          <a:chOff x="0" y="0"/>
          <a:chExt cx="0" cy="0"/>
        </a:xfrm>
      </p:grpSpPr>
      <p:sp>
        <p:nvSpPr>
          <p:cNvPr id="415" name="Google Shape;415;p38"/>
          <p:cNvSpPr txBox="1"/>
          <p:nvPr>
            <p:ph type="ctrTitle"/>
          </p:nvPr>
        </p:nvSpPr>
        <p:spPr>
          <a:xfrm>
            <a:off x="720025" y="459150"/>
            <a:ext cx="5322300" cy="82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Prototyping</a:t>
            </a:r>
            <a:endParaRPr>
              <a:solidFill>
                <a:schemeClr val="dk2"/>
              </a:solidFill>
            </a:endParaRPr>
          </a:p>
        </p:txBody>
      </p:sp>
      <p:sp>
        <p:nvSpPr>
          <p:cNvPr id="416" name="Google Shape;416;p38"/>
          <p:cNvSpPr txBox="1"/>
          <p:nvPr>
            <p:ph idx="1" type="subTitle"/>
          </p:nvPr>
        </p:nvSpPr>
        <p:spPr>
          <a:xfrm>
            <a:off x="720025" y="1526775"/>
            <a:ext cx="3026400" cy="3028500"/>
          </a:xfrm>
          <a:prstGeom prst="rect">
            <a:avLst/>
          </a:prstGeom>
        </p:spPr>
        <p:txBody>
          <a:bodyPr anchorCtr="0" anchor="b" bIns="0" lIns="91425" spcFirstLastPara="1" rIns="91425" wrap="square" tIns="126000">
            <a:noAutofit/>
          </a:bodyPr>
          <a:lstStyle/>
          <a:p>
            <a:pPr indent="0" lvl="0" marL="0" rtl="0" algn="l">
              <a:lnSpc>
                <a:spcPct val="115000"/>
              </a:lnSpc>
              <a:spcBef>
                <a:spcPts val="1200"/>
              </a:spcBef>
              <a:spcAft>
                <a:spcPts val="0"/>
              </a:spcAft>
              <a:buNone/>
            </a:pPr>
            <a:r>
              <a:rPr lang="en" sz="1350">
                <a:solidFill>
                  <a:srgbClr val="000000"/>
                </a:solidFill>
                <a:highlight>
                  <a:schemeClr val="accent2"/>
                </a:highlight>
                <a:latin typeface="Arial"/>
                <a:ea typeface="Arial"/>
                <a:cs typeface="Arial"/>
                <a:sym typeface="Arial"/>
              </a:rPr>
              <a:t>Prototypes are a close replica of what the end result of a product will look like, usually without code. They incorporate most of the final UI design and interaction that the finished product will have.</a:t>
            </a:r>
            <a:endParaRPr sz="1350">
              <a:solidFill>
                <a:srgbClr val="000000"/>
              </a:solidFill>
              <a:highlight>
                <a:schemeClr val="accent2"/>
              </a:highlight>
              <a:latin typeface="Arial"/>
              <a:ea typeface="Arial"/>
              <a:cs typeface="Arial"/>
              <a:sym typeface="Arial"/>
            </a:endParaRPr>
          </a:p>
          <a:p>
            <a:pPr indent="0" lvl="0" marL="0" rtl="0" algn="l">
              <a:lnSpc>
                <a:spcPct val="115000"/>
              </a:lnSpc>
              <a:spcBef>
                <a:spcPts val="1200"/>
              </a:spcBef>
              <a:spcAft>
                <a:spcPts val="1200"/>
              </a:spcAft>
              <a:buNone/>
            </a:pPr>
            <a:r>
              <a:rPr lang="en" sz="1350">
                <a:solidFill>
                  <a:srgbClr val="000000"/>
                </a:solidFill>
                <a:highlight>
                  <a:schemeClr val="accent2"/>
                </a:highlight>
                <a:latin typeface="Arial"/>
                <a:ea typeface="Arial"/>
                <a:cs typeface="Arial"/>
                <a:sym typeface="Arial"/>
              </a:rPr>
              <a:t>Also, it allows you to explore your ideas and show the intention behind a feature or the overall design concept to users before investing time and money into development.</a:t>
            </a:r>
            <a:endParaRPr sz="1350">
              <a:solidFill>
                <a:srgbClr val="000000"/>
              </a:solidFill>
              <a:highlight>
                <a:schemeClr val="accent2"/>
              </a:highlight>
              <a:latin typeface="Arial"/>
              <a:ea typeface="Arial"/>
              <a:cs typeface="Arial"/>
              <a:sym typeface="Arial"/>
            </a:endParaRPr>
          </a:p>
        </p:txBody>
      </p:sp>
      <p:pic>
        <p:nvPicPr>
          <p:cNvPr id="417" name="Google Shape;417;p38"/>
          <p:cNvPicPr preferRelativeResize="0"/>
          <p:nvPr/>
        </p:nvPicPr>
        <p:blipFill rotWithShape="1">
          <a:blip r:embed="rId3">
            <a:alphaModFix/>
          </a:blip>
          <a:srcRect b="81710" l="42779" r="44094" t="6693"/>
          <a:stretch/>
        </p:blipFill>
        <p:spPr>
          <a:xfrm flipH="1" rot="10800000">
            <a:off x="4379313" y="1141751"/>
            <a:ext cx="574401" cy="507474"/>
          </a:xfrm>
          <a:prstGeom prst="rect">
            <a:avLst/>
          </a:prstGeom>
          <a:noFill/>
          <a:ln>
            <a:noFill/>
          </a:ln>
        </p:spPr>
      </p:pic>
      <p:pic>
        <p:nvPicPr>
          <p:cNvPr id="418" name="Google Shape;418;p38"/>
          <p:cNvPicPr preferRelativeResize="0"/>
          <p:nvPr/>
        </p:nvPicPr>
        <p:blipFill rotWithShape="1">
          <a:blip r:embed="rId3">
            <a:alphaModFix/>
          </a:blip>
          <a:srcRect b="81493" l="50634" r="43731" t="9752"/>
          <a:stretch/>
        </p:blipFill>
        <p:spPr>
          <a:xfrm flipH="1" rot="10800000">
            <a:off x="4190238" y="2835625"/>
            <a:ext cx="254775" cy="395850"/>
          </a:xfrm>
          <a:prstGeom prst="rect">
            <a:avLst/>
          </a:prstGeom>
          <a:noFill/>
          <a:ln>
            <a:noFill/>
          </a:ln>
        </p:spPr>
      </p:pic>
      <p:pic>
        <p:nvPicPr>
          <p:cNvPr id="419" name="Google Shape;419;p38"/>
          <p:cNvPicPr preferRelativeResize="0"/>
          <p:nvPr/>
        </p:nvPicPr>
        <p:blipFill rotWithShape="1">
          <a:blip r:embed="rId3">
            <a:alphaModFix/>
          </a:blip>
          <a:srcRect b="81710" l="46960" r="44094" t="6693"/>
          <a:stretch/>
        </p:blipFill>
        <p:spPr>
          <a:xfrm flipH="1" rot="10800000">
            <a:off x="8543321" y="1412476"/>
            <a:ext cx="391449" cy="507474"/>
          </a:xfrm>
          <a:prstGeom prst="rect">
            <a:avLst/>
          </a:prstGeom>
          <a:noFill/>
          <a:ln>
            <a:noFill/>
          </a:ln>
        </p:spPr>
      </p:pic>
      <p:pic>
        <p:nvPicPr>
          <p:cNvPr id="420" name="Google Shape;420;p38"/>
          <p:cNvPicPr preferRelativeResize="0"/>
          <p:nvPr/>
        </p:nvPicPr>
        <p:blipFill rotWithShape="1">
          <a:blip r:embed="rId4">
            <a:alphaModFix/>
          </a:blip>
          <a:srcRect b="10561" l="7045" r="7028" t="10205"/>
          <a:stretch/>
        </p:blipFill>
        <p:spPr>
          <a:xfrm>
            <a:off x="4823175" y="1400200"/>
            <a:ext cx="3623151" cy="33407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4" name="Shape 424"/>
        <p:cNvGrpSpPr/>
        <p:nvPr/>
      </p:nvGrpSpPr>
      <p:grpSpPr>
        <a:xfrm>
          <a:off x="0" y="0"/>
          <a:ext cx="0" cy="0"/>
          <a:chOff x="0" y="0"/>
          <a:chExt cx="0" cy="0"/>
        </a:xfrm>
      </p:grpSpPr>
      <p:sp>
        <p:nvSpPr>
          <p:cNvPr id="425" name="Google Shape;425;p39"/>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Solutions</a:t>
            </a:r>
            <a:endParaRPr>
              <a:solidFill>
                <a:schemeClr val="dk2"/>
              </a:solidFill>
            </a:endParaRPr>
          </a:p>
        </p:txBody>
      </p:sp>
      <p:graphicFrame>
        <p:nvGraphicFramePr>
          <p:cNvPr id="426" name="Google Shape;426;p39"/>
          <p:cNvGraphicFramePr/>
          <p:nvPr/>
        </p:nvGraphicFramePr>
        <p:xfrm>
          <a:off x="1485600" y="1601875"/>
          <a:ext cx="3000000" cy="3000000"/>
        </p:xfrm>
        <a:graphic>
          <a:graphicData uri="http://schemas.openxmlformats.org/drawingml/2006/table">
            <a:tbl>
              <a:tblPr>
                <a:noFill/>
                <a:tableStyleId>{D3352282-FA39-4324-9FF4-7EAA2022C4B1}</a:tableStyleId>
              </a:tblPr>
              <a:tblGrid>
                <a:gridCol w="1507375"/>
                <a:gridCol w="1507375"/>
                <a:gridCol w="1507375"/>
                <a:gridCol w="1507375"/>
              </a:tblGrid>
              <a:tr h="663400">
                <a:tc>
                  <a:txBody>
                    <a:bodyPr/>
                    <a:lstStyle/>
                    <a:p>
                      <a:pPr indent="0" lvl="0" marL="0" rtl="0" algn="ctr">
                        <a:spcBef>
                          <a:spcPts val="0"/>
                        </a:spcBef>
                        <a:spcAft>
                          <a:spcPts val="0"/>
                        </a:spcAft>
                        <a:buNone/>
                      </a:pPr>
                      <a:r>
                        <a:t/>
                      </a: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800">
                          <a:solidFill>
                            <a:schemeClr val="lt1"/>
                          </a:solidFill>
                          <a:latin typeface="Anton"/>
                          <a:ea typeface="Anton"/>
                          <a:cs typeface="Anton"/>
                          <a:sym typeface="Anton"/>
                        </a:rPr>
                        <a:t>Figma</a:t>
                      </a:r>
                      <a:endParaRPr sz="1800">
                        <a:solidFill>
                          <a:schemeClr val="lt1"/>
                        </a:solidFill>
                        <a:latin typeface="Anton"/>
                        <a:ea typeface="Anton"/>
                        <a:cs typeface="Anton"/>
                        <a:sym typeface="Anto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latin typeface="Anton"/>
                          <a:ea typeface="Anton"/>
                          <a:cs typeface="Anton"/>
                          <a:sym typeface="Anton"/>
                        </a:rPr>
                        <a:t>Adobe XD</a:t>
                      </a:r>
                      <a:endParaRPr sz="1800">
                        <a:solidFill>
                          <a:schemeClr val="lt1"/>
                        </a:solidFill>
                        <a:latin typeface="Anton"/>
                        <a:ea typeface="Anton"/>
                        <a:cs typeface="Anton"/>
                        <a:sym typeface="Anto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latin typeface="Anton"/>
                          <a:ea typeface="Anton"/>
                          <a:cs typeface="Anton"/>
                          <a:sym typeface="Anton"/>
                        </a:rPr>
                        <a:t>Sketch</a:t>
                      </a:r>
                      <a:endParaRPr sz="1800">
                        <a:solidFill>
                          <a:schemeClr val="lt1"/>
                        </a:solidFill>
                        <a:latin typeface="Anton"/>
                        <a:ea typeface="Anton"/>
                        <a:cs typeface="Anton"/>
                        <a:sym typeface="Anto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663400">
                <a:tc>
                  <a:txBody>
                    <a:bodyPr/>
                    <a:lstStyle/>
                    <a:p>
                      <a:pPr indent="0" lvl="0" marL="0" rtl="0" algn="ctr">
                        <a:spcBef>
                          <a:spcPts val="0"/>
                        </a:spcBef>
                        <a:spcAft>
                          <a:spcPts val="0"/>
                        </a:spcAft>
                        <a:buNone/>
                      </a:pPr>
                      <a:r>
                        <a:rPr lang="en">
                          <a:solidFill>
                            <a:schemeClr val="lt1"/>
                          </a:solidFill>
                          <a:latin typeface="Anton"/>
                          <a:ea typeface="Anton"/>
                          <a:cs typeface="Anton"/>
                          <a:sym typeface="Anton"/>
                        </a:rPr>
                        <a:t>Pricing</a:t>
                      </a:r>
                      <a:endParaRPr>
                        <a:solidFill>
                          <a:schemeClr val="lt1"/>
                        </a:solidFill>
                        <a:latin typeface="Anton"/>
                        <a:ea typeface="Anton"/>
                        <a:cs typeface="Anton"/>
                        <a:sym typeface="Anto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Anaheim"/>
                          <a:ea typeface="Anaheim"/>
                          <a:cs typeface="Anaheim"/>
                          <a:sym typeface="Anaheim"/>
                        </a:rPr>
                        <a:t>FREEMIUM</a:t>
                      </a:r>
                      <a:endParaRPr>
                        <a:solidFill>
                          <a:schemeClr val="lt1"/>
                        </a:solidFill>
                        <a:latin typeface="Anaheim"/>
                        <a:ea typeface="Anaheim"/>
                        <a:cs typeface="Anaheim"/>
                        <a:sym typeface="Anaheim"/>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naheim"/>
                          <a:ea typeface="Anaheim"/>
                          <a:cs typeface="Anaheim"/>
                          <a:sym typeface="Anaheim"/>
                        </a:rPr>
                        <a:t>$9.99/month</a:t>
                      </a:r>
                      <a:endParaRPr>
                        <a:solidFill>
                          <a:schemeClr val="lt1"/>
                        </a:solidFill>
                        <a:latin typeface="Anaheim"/>
                        <a:ea typeface="Anaheim"/>
                        <a:cs typeface="Anaheim"/>
                        <a:sym typeface="Anaheim"/>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naheim"/>
                          <a:ea typeface="Anaheim"/>
                          <a:cs typeface="Anaheim"/>
                          <a:sym typeface="Anaheim"/>
                        </a:rPr>
                        <a:t>$9/Editor/month</a:t>
                      </a:r>
                      <a:endParaRPr>
                        <a:solidFill>
                          <a:schemeClr val="lt1"/>
                        </a:solidFill>
                        <a:latin typeface="Anaheim"/>
                        <a:ea typeface="Anaheim"/>
                        <a:cs typeface="Anaheim"/>
                        <a:sym typeface="Anaheim"/>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663400">
                <a:tc>
                  <a:txBody>
                    <a:bodyPr/>
                    <a:lstStyle/>
                    <a:p>
                      <a:pPr indent="0" lvl="0" marL="0" rtl="0" algn="ctr">
                        <a:spcBef>
                          <a:spcPts val="0"/>
                        </a:spcBef>
                        <a:spcAft>
                          <a:spcPts val="0"/>
                        </a:spcAft>
                        <a:buNone/>
                      </a:pPr>
                      <a:r>
                        <a:rPr lang="en">
                          <a:solidFill>
                            <a:schemeClr val="lt1"/>
                          </a:solidFill>
                          <a:latin typeface="Anton"/>
                          <a:ea typeface="Anton"/>
                          <a:cs typeface="Anton"/>
                          <a:sym typeface="Anton"/>
                        </a:rPr>
                        <a:t>Devices</a:t>
                      </a:r>
                      <a:endParaRPr>
                        <a:solidFill>
                          <a:schemeClr val="lt1"/>
                        </a:solidFill>
                        <a:latin typeface="Anton"/>
                        <a:ea typeface="Anton"/>
                        <a:cs typeface="Anton"/>
                        <a:sym typeface="Anto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Anaheim"/>
                          <a:ea typeface="Anaheim"/>
                          <a:cs typeface="Anaheim"/>
                          <a:sym typeface="Anaheim"/>
                        </a:rPr>
                        <a:t>WEB/DESKTOP</a:t>
                      </a:r>
                      <a:endParaRPr>
                        <a:solidFill>
                          <a:schemeClr val="lt1"/>
                        </a:solidFill>
                        <a:latin typeface="Anaheim"/>
                        <a:ea typeface="Anaheim"/>
                        <a:cs typeface="Anaheim"/>
                        <a:sym typeface="Anaheim"/>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naheim"/>
                          <a:ea typeface="Anaheim"/>
                          <a:cs typeface="Anaheim"/>
                          <a:sym typeface="Anaheim"/>
                        </a:rPr>
                        <a:t>DESKTOP</a:t>
                      </a:r>
                      <a:endParaRPr>
                        <a:solidFill>
                          <a:schemeClr val="lt1"/>
                        </a:solidFill>
                        <a:latin typeface="Anaheim"/>
                        <a:ea typeface="Anaheim"/>
                        <a:cs typeface="Anaheim"/>
                        <a:sym typeface="Anaheim"/>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naheim"/>
                          <a:ea typeface="Anaheim"/>
                          <a:cs typeface="Anaheim"/>
                          <a:sym typeface="Anaheim"/>
                        </a:rPr>
                        <a:t>WEB/DESKTOP</a:t>
                      </a:r>
                      <a:endParaRPr>
                        <a:solidFill>
                          <a:schemeClr val="lt1"/>
                        </a:solidFill>
                        <a:latin typeface="Anaheim"/>
                        <a:ea typeface="Anaheim"/>
                        <a:cs typeface="Anaheim"/>
                        <a:sym typeface="Anaheim"/>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663400">
                <a:tc>
                  <a:txBody>
                    <a:bodyPr/>
                    <a:lstStyle/>
                    <a:p>
                      <a:pPr indent="0" lvl="0" marL="0" rtl="0" algn="ctr">
                        <a:spcBef>
                          <a:spcPts val="0"/>
                        </a:spcBef>
                        <a:spcAft>
                          <a:spcPts val="0"/>
                        </a:spcAft>
                        <a:buNone/>
                      </a:pPr>
                      <a:r>
                        <a:rPr lang="en">
                          <a:solidFill>
                            <a:schemeClr val="lt1"/>
                          </a:solidFill>
                          <a:latin typeface="Anton"/>
                          <a:ea typeface="Anton"/>
                          <a:cs typeface="Anton"/>
                          <a:sym typeface="Anton"/>
                        </a:rPr>
                        <a:t>Community</a:t>
                      </a:r>
                      <a:endParaRPr>
                        <a:solidFill>
                          <a:schemeClr val="lt1"/>
                        </a:solidFill>
                        <a:latin typeface="Anton"/>
                        <a:ea typeface="Anton"/>
                        <a:cs typeface="Anton"/>
                        <a:sym typeface="Anto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lt1"/>
                          </a:solidFill>
                          <a:latin typeface="Anaheim"/>
                          <a:ea typeface="Anaheim"/>
                          <a:cs typeface="Anaheim"/>
                          <a:sym typeface="Anaheim"/>
                        </a:rPr>
                        <a:t>Epic</a:t>
                      </a:r>
                      <a:endParaRPr>
                        <a:solidFill>
                          <a:schemeClr val="lt1"/>
                        </a:solidFill>
                        <a:latin typeface="Anaheim"/>
                        <a:ea typeface="Anaheim"/>
                        <a:cs typeface="Anaheim"/>
                        <a:sym typeface="Anaheim"/>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naheim"/>
                          <a:ea typeface="Anaheim"/>
                          <a:cs typeface="Anaheim"/>
                          <a:sym typeface="Anaheim"/>
                        </a:rPr>
                        <a:t>Great</a:t>
                      </a:r>
                      <a:endParaRPr>
                        <a:solidFill>
                          <a:schemeClr val="lt1"/>
                        </a:solidFill>
                        <a:latin typeface="Anaheim"/>
                        <a:ea typeface="Anaheim"/>
                        <a:cs typeface="Anaheim"/>
                        <a:sym typeface="Anaheim"/>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naheim"/>
                          <a:ea typeface="Anaheim"/>
                          <a:cs typeface="Anaheim"/>
                          <a:sym typeface="Anaheim"/>
                        </a:rPr>
                        <a:t>Good</a:t>
                      </a:r>
                      <a:endParaRPr>
                        <a:solidFill>
                          <a:schemeClr val="lt1"/>
                        </a:solidFill>
                        <a:latin typeface="Anaheim"/>
                        <a:ea typeface="Anaheim"/>
                        <a:cs typeface="Anaheim"/>
                        <a:sym typeface="Anaheim"/>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pic>
        <p:nvPicPr>
          <p:cNvPr id="427" name="Google Shape;427;p39"/>
          <p:cNvPicPr preferRelativeResize="0"/>
          <p:nvPr/>
        </p:nvPicPr>
        <p:blipFill rotWithShape="1">
          <a:blip r:embed="rId3">
            <a:alphaModFix/>
          </a:blip>
          <a:srcRect b="81710" l="42779" r="44094" t="6693"/>
          <a:stretch/>
        </p:blipFill>
        <p:spPr>
          <a:xfrm flipH="1" rot="10800000">
            <a:off x="7515088" y="735038"/>
            <a:ext cx="574401" cy="507474"/>
          </a:xfrm>
          <a:prstGeom prst="rect">
            <a:avLst/>
          </a:prstGeom>
          <a:noFill/>
          <a:ln>
            <a:noFill/>
          </a:ln>
        </p:spPr>
      </p:pic>
      <p:pic>
        <p:nvPicPr>
          <p:cNvPr id="428" name="Google Shape;428;p39"/>
          <p:cNvPicPr preferRelativeResize="0"/>
          <p:nvPr/>
        </p:nvPicPr>
        <p:blipFill rotWithShape="1">
          <a:blip r:embed="rId3">
            <a:alphaModFix/>
          </a:blip>
          <a:srcRect b="81493" l="50634" r="43731" t="9752"/>
          <a:stretch/>
        </p:blipFill>
        <p:spPr>
          <a:xfrm flipH="1" rot="10800000">
            <a:off x="1155825" y="945075"/>
            <a:ext cx="254775" cy="395850"/>
          </a:xfrm>
          <a:prstGeom prst="rect">
            <a:avLst/>
          </a:prstGeom>
          <a:noFill/>
          <a:ln>
            <a:noFill/>
          </a:ln>
        </p:spPr>
      </p:pic>
      <p:pic>
        <p:nvPicPr>
          <p:cNvPr id="429" name="Google Shape;429;p39"/>
          <p:cNvPicPr preferRelativeResize="0"/>
          <p:nvPr/>
        </p:nvPicPr>
        <p:blipFill rotWithShape="1">
          <a:blip r:embed="rId3">
            <a:alphaModFix/>
          </a:blip>
          <a:srcRect b="81710" l="47142" r="44094" t="6693"/>
          <a:stretch/>
        </p:blipFill>
        <p:spPr>
          <a:xfrm flipH="1" rot="10800000">
            <a:off x="772346" y="4255476"/>
            <a:ext cx="383475" cy="507474"/>
          </a:xfrm>
          <a:prstGeom prst="rect">
            <a:avLst/>
          </a:prstGeom>
          <a:noFill/>
          <a:ln>
            <a:noFill/>
          </a:ln>
        </p:spPr>
      </p:pic>
      <p:pic>
        <p:nvPicPr>
          <p:cNvPr id="430" name="Google Shape;430;p39"/>
          <p:cNvPicPr preferRelativeResize="0"/>
          <p:nvPr/>
        </p:nvPicPr>
        <p:blipFill rotWithShape="1">
          <a:blip r:embed="rId3">
            <a:alphaModFix/>
          </a:blip>
          <a:srcRect b="81493" l="50634" r="43731" t="9752"/>
          <a:stretch/>
        </p:blipFill>
        <p:spPr>
          <a:xfrm flipH="1" rot="10800000">
            <a:off x="8011175" y="4367100"/>
            <a:ext cx="254775" cy="395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4" name="Shape 434"/>
        <p:cNvGrpSpPr/>
        <p:nvPr/>
      </p:nvGrpSpPr>
      <p:grpSpPr>
        <a:xfrm>
          <a:off x="0" y="0"/>
          <a:ext cx="0" cy="0"/>
          <a:chOff x="0" y="0"/>
          <a:chExt cx="0" cy="0"/>
        </a:xfrm>
      </p:grpSpPr>
      <p:sp>
        <p:nvSpPr>
          <p:cNvPr id="435" name="Google Shape;435;p40"/>
          <p:cNvSpPr/>
          <p:nvPr/>
        </p:nvSpPr>
        <p:spPr>
          <a:xfrm>
            <a:off x="5656600" y="4004675"/>
            <a:ext cx="2978400" cy="713400"/>
          </a:xfrm>
          <a:prstGeom prst="rect">
            <a:avLst/>
          </a:prstGeom>
          <a:solidFill>
            <a:srgbClr val="F3F3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6" name="Google Shape;436;p40"/>
          <p:cNvSpPr/>
          <p:nvPr/>
        </p:nvSpPr>
        <p:spPr>
          <a:xfrm>
            <a:off x="7195900" y="477775"/>
            <a:ext cx="1854600" cy="713400"/>
          </a:xfrm>
          <a:prstGeom prst="rect">
            <a:avLst/>
          </a:prstGeom>
          <a:solidFill>
            <a:srgbClr val="F3F3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7" name="Google Shape;437;p40"/>
          <p:cNvSpPr txBox="1"/>
          <p:nvPr/>
        </p:nvSpPr>
        <p:spPr>
          <a:xfrm>
            <a:off x="927100" y="4511825"/>
            <a:ext cx="2863800" cy="48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800">
                <a:solidFill>
                  <a:schemeClr val="lt1"/>
                </a:solidFill>
                <a:latin typeface="Anton"/>
                <a:ea typeface="Anton"/>
                <a:cs typeface="Anton"/>
                <a:sym typeface="Anton"/>
              </a:rPr>
              <a:t>Mohammed-Aymen Benadra</a:t>
            </a:r>
            <a:endParaRPr sz="1800">
              <a:solidFill>
                <a:schemeClr val="lt1"/>
              </a:solidFill>
              <a:latin typeface="Anton"/>
              <a:ea typeface="Anton"/>
              <a:cs typeface="Anton"/>
              <a:sym typeface="Anton"/>
            </a:endParaRPr>
          </a:p>
        </p:txBody>
      </p:sp>
      <p:cxnSp>
        <p:nvCxnSpPr>
          <p:cNvPr id="438" name="Google Shape;438;p40"/>
          <p:cNvCxnSpPr>
            <a:stCxn id="437" idx="0"/>
          </p:cNvCxnSpPr>
          <p:nvPr/>
        </p:nvCxnSpPr>
        <p:spPr>
          <a:xfrm flipH="1" rot="5400000">
            <a:off x="1970950" y="4123775"/>
            <a:ext cx="469500" cy="306600"/>
          </a:xfrm>
          <a:prstGeom prst="bentConnector3">
            <a:avLst>
              <a:gd fmla="val 50000" name="adj1"/>
            </a:avLst>
          </a:prstGeom>
          <a:noFill/>
          <a:ln cap="flat" cmpd="sng" w="9525">
            <a:solidFill>
              <a:schemeClr val="lt1"/>
            </a:solidFill>
            <a:prstDash val="solid"/>
            <a:round/>
            <a:headEnd len="med" w="med" type="diamond"/>
            <a:tailEnd len="med" w="med" type="diamond"/>
          </a:ln>
        </p:spPr>
      </p:cxnSp>
      <p:sp>
        <p:nvSpPr>
          <p:cNvPr id="439" name="Google Shape;439;p40"/>
          <p:cNvSpPr txBox="1"/>
          <p:nvPr/>
        </p:nvSpPr>
        <p:spPr>
          <a:xfrm>
            <a:off x="5079025" y="2066275"/>
            <a:ext cx="2386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lt1"/>
                </a:solidFill>
                <a:latin typeface="Anton"/>
                <a:ea typeface="Anton"/>
                <a:cs typeface="Anton"/>
                <a:sym typeface="Anton"/>
              </a:rPr>
              <a:t>Salma Elmrabet</a:t>
            </a:r>
            <a:endParaRPr sz="1800">
              <a:solidFill>
                <a:schemeClr val="lt1"/>
              </a:solidFill>
              <a:latin typeface="Anton"/>
              <a:ea typeface="Anton"/>
              <a:cs typeface="Anton"/>
              <a:sym typeface="Anton"/>
            </a:endParaRPr>
          </a:p>
        </p:txBody>
      </p:sp>
      <p:cxnSp>
        <p:nvCxnSpPr>
          <p:cNvPr id="440" name="Google Shape;440;p40"/>
          <p:cNvCxnSpPr>
            <a:stCxn id="439" idx="1"/>
          </p:cNvCxnSpPr>
          <p:nvPr/>
        </p:nvCxnSpPr>
        <p:spPr>
          <a:xfrm flipH="1">
            <a:off x="4242325" y="2307025"/>
            <a:ext cx="836700" cy="183300"/>
          </a:xfrm>
          <a:prstGeom prst="bentConnector3">
            <a:avLst>
              <a:gd fmla="val 50000" name="adj1"/>
            </a:avLst>
          </a:prstGeom>
          <a:noFill/>
          <a:ln cap="flat" cmpd="sng" w="9525">
            <a:solidFill>
              <a:schemeClr val="lt1"/>
            </a:solidFill>
            <a:prstDash val="solid"/>
            <a:round/>
            <a:headEnd len="med" w="med" type="diamond"/>
            <a:tailEnd len="med" w="med" type="diamond"/>
          </a:ln>
        </p:spPr>
      </p:cxnSp>
      <p:sp>
        <p:nvSpPr>
          <p:cNvPr id="441" name="Google Shape;441;p40"/>
          <p:cNvSpPr txBox="1"/>
          <p:nvPr/>
        </p:nvSpPr>
        <p:spPr>
          <a:xfrm>
            <a:off x="5393425" y="3709700"/>
            <a:ext cx="2386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lt1"/>
                </a:solidFill>
                <a:latin typeface="Anton"/>
                <a:ea typeface="Anton"/>
                <a:cs typeface="Anton"/>
                <a:sym typeface="Anton"/>
              </a:rPr>
              <a:t>Hala Ziani</a:t>
            </a:r>
            <a:endParaRPr sz="1800">
              <a:solidFill>
                <a:schemeClr val="lt1"/>
              </a:solidFill>
              <a:latin typeface="Anton"/>
              <a:ea typeface="Anton"/>
              <a:cs typeface="Anton"/>
              <a:sym typeface="Anton"/>
            </a:endParaRPr>
          </a:p>
        </p:txBody>
      </p:sp>
      <p:cxnSp>
        <p:nvCxnSpPr>
          <p:cNvPr id="442" name="Google Shape;442;p40"/>
          <p:cNvCxnSpPr>
            <a:stCxn id="441" idx="1"/>
          </p:cNvCxnSpPr>
          <p:nvPr/>
        </p:nvCxnSpPr>
        <p:spPr>
          <a:xfrm rot="10800000">
            <a:off x="4668025" y="3779450"/>
            <a:ext cx="725400" cy="171000"/>
          </a:xfrm>
          <a:prstGeom prst="bentConnector3">
            <a:avLst>
              <a:gd fmla="val 50000" name="adj1"/>
            </a:avLst>
          </a:prstGeom>
          <a:noFill/>
          <a:ln cap="flat" cmpd="sng" w="9525">
            <a:solidFill>
              <a:schemeClr val="lt1"/>
            </a:solidFill>
            <a:prstDash val="solid"/>
            <a:round/>
            <a:headEnd len="med" w="med" type="diamond"/>
            <a:tailEnd len="med" w="med" type="diamond"/>
          </a:ln>
        </p:spPr>
      </p:cxnSp>
      <p:sp>
        <p:nvSpPr>
          <p:cNvPr id="443" name="Google Shape;443;p40"/>
          <p:cNvSpPr/>
          <p:nvPr/>
        </p:nvSpPr>
        <p:spPr>
          <a:xfrm>
            <a:off x="575675" y="475550"/>
            <a:ext cx="1339200" cy="1001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7" name="Shape 447"/>
        <p:cNvGrpSpPr/>
        <p:nvPr/>
      </p:nvGrpSpPr>
      <p:grpSpPr>
        <a:xfrm>
          <a:off x="0" y="0"/>
          <a:ext cx="0" cy="0"/>
          <a:chOff x="0" y="0"/>
          <a:chExt cx="0" cy="0"/>
        </a:xfrm>
      </p:grpSpPr>
      <p:sp>
        <p:nvSpPr>
          <p:cNvPr id="448" name="Google Shape;448;p41"/>
          <p:cNvSpPr txBox="1"/>
          <p:nvPr>
            <p:ph type="ctrTitle"/>
          </p:nvPr>
        </p:nvSpPr>
        <p:spPr>
          <a:xfrm flipH="1">
            <a:off x="720000" y="997200"/>
            <a:ext cx="4592400" cy="106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449" name="Google Shape;449;p41"/>
          <p:cNvSpPr/>
          <p:nvPr/>
        </p:nvSpPr>
        <p:spPr>
          <a:xfrm>
            <a:off x="4348181" y="4356522"/>
            <a:ext cx="433002" cy="2558"/>
          </a:xfrm>
          <a:custGeom>
            <a:rect b="b" l="l" r="r" t="t"/>
            <a:pathLst>
              <a:path extrusionOk="0" h="56" w="9478">
                <a:moveTo>
                  <a:pt x="0" y="0"/>
                </a:moveTo>
                <a:lnTo>
                  <a:pt x="0" y="55"/>
                </a:lnTo>
                <a:lnTo>
                  <a:pt x="9477" y="55"/>
                </a:lnTo>
                <a:lnTo>
                  <a:pt x="9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1"/>
          <p:cNvSpPr/>
          <p:nvPr/>
        </p:nvSpPr>
        <p:spPr>
          <a:xfrm>
            <a:off x="4870417" y="4356522"/>
            <a:ext cx="63502" cy="2558"/>
          </a:xfrm>
          <a:custGeom>
            <a:rect b="b" l="l" r="r" t="t"/>
            <a:pathLst>
              <a:path extrusionOk="0" h="56" w="1390">
                <a:moveTo>
                  <a:pt x="1" y="0"/>
                </a:moveTo>
                <a:lnTo>
                  <a:pt x="1" y="55"/>
                </a:lnTo>
                <a:lnTo>
                  <a:pt x="1389" y="55"/>
                </a:lnTo>
                <a:lnTo>
                  <a:pt x="13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1"/>
          <p:cNvSpPr/>
          <p:nvPr/>
        </p:nvSpPr>
        <p:spPr>
          <a:xfrm>
            <a:off x="4577296" y="1206564"/>
            <a:ext cx="55690" cy="51076"/>
          </a:xfrm>
          <a:custGeom>
            <a:rect b="b" l="l" r="r" t="t"/>
            <a:pathLst>
              <a:path extrusionOk="0" h="1118" w="1219">
                <a:moveTo>
                  <a:pt x="610" y="1"/>
                </a:moveTo>
                <a:cubicBezTo>
                  <a:pt x="578" y="1"/>
                  <a:pt x="546" y="17"/>
                  <a:pt x="530" y="50"/>
                </a:cubicBezTo>
                <a:lnTo>
                  <a:pt x="416" y="275"/>
                </a:lnTo>
                <a:cubicBezTo>
                  <a:pt x="406" y="301"/>
                  <a:pt x="380" y="319"/>
                  <a:pt x="351" y="323"/>
                </a:cubicBezTo>
                <a:lnTo>
                  <a:pt x="103" y="359"/>
                </a:lnTo>
                <a:cubicBezTo>
                  <a:pt x="30" y="371"/>
                  <a:pt x="1" y="462"/>
                  <a:pt x="52" y="513"/>
                </a:cubicBezTo>
                <a:lnTo>
                  <a:pt x="231" y="688"/>
                </a:lnTo>
                <a:cubicBezTo>
                  <a:pt x="253" y="709"/>
                  <a:pt x="263" y="738"/>
                  <a:pt x="260" y="768"/>
                </a:cubicBezTo>
                <a:lnTo>
                  <a:pt x="216" y="1012"/>
                </a:lnTo>
                <a:cubicBezTo>
                  <a:pt x="205" y="1069"/>
                  <a:pt x="252" y="1118"/>
                  <a:pt x="305" y="1118"/>
                </a:cubicBezTo>
                <a:cubicBezTo>
                  <a:pt x="319" y="1118"/>
                  <a:pt x="333" y="1114"/>
                  <a:pt x="347" y="1107"/>
                </a:cubicBezTo>
                <a:lnTo>
                  <a:pt x="566" y="990"/>
                </a:lnTo>
                <a:cubicBezTo>
                  <a:pt x="581" y="985"/>
                  <a:pt x="595" y="982"/>
                  <a:pt x="609" y="982"/>
                </a:cubicBezTo>
                <a:cubicBezTo>
                  <a:pt x="624" y="982"/>
                  <a:pt x="637" y="985"/>
                  <a:pt x="650" y="990"/>
                </a:cubicBezTo>
                <a:lnTo>
                  <a:pt x="872" y="1107"/>
                </a:lnTo>
                <a:cubicBezTo>
                  <a:pt x="886" y="1114"/>
                  <a:pt x="900" y="1118"/>
                  <a:pt x="914" y="1118"/>
                </a:cubicBezTo>
                <a:cubicBezTo>
                  <a:pt x="966" y="1118"/>
                  <a:pt x="1012" y="1069"/>
                  <a:pt x="1003" y="1012"/>
                </a:cubicBezTo>
                <a:lnTo>
                  <a:pt x="959" y="768"/>
                </a:lnTo>
                <a:cubicBezTo>
                  <a:pt x="956" y="738"/>
                  <a:pt x="963" y="709"/>
                  <a:pt x="985" y="688"/>
                </a:cubicBezTo>
                <a:lnTo>
                  <a:pt x="1164" y="513"/>
                </a:lnTo>
                <a:cubicBezTo>
                  <a:pt x="1218" y="462"/>
                  <a:pt x="1190" y="371"/>
                  <a:pt x="1116" y="359"/>
                </a:cubicBezTo>
                <a:lnTo>
                  <a:pt x="868" y="323"/>
                </a:lnTo>
                <a:cubicBezTo>
                  <a:pt x="840" y="319"/>
                  <a:pt x="814" y="301"/>
                  <a:pt x="799" y="275"/>
                </a:cubicBezTo>
                <a:lnTo>
                  <a:pt x="690" y="50"/>
                </a:lnTo>
                <a:cubicBezTo>
                  <a:pt x="673" y="17"/>
                  <a:pt x="641" y="1"/>
                  <a:pt x="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1"/>
          <p:cNvSpPr/>
          <p:nvPr/>
        </p:nvSpPr>
        <p:spPr>
          <a:xfrm>
            <a:off x="4646784" y="3096822"/>
            <a:ext cx="96441" cy="88446"/>
          </a:xfrm>
          <a:custGeom>
            <a:rect b="b" l="l" r="r" t="t"/>
            <a:pathLst>
              <a:path extrusionOk="0" h="1936" w="2111">
                <a:moveTo>
                  <a:pt x="1055" y="1"/>
                </a:moveTo>
                <a:cubicBezTo>
                  <a:pt x="1000" y="1"/>
                  <a:pt x="944" y="30"/>
                  <a:pt x="915" y="88"/>
                </a:cubicBezTo>
                <a:lnTo>
                  <a:pt x="722" y="475"/>
                </a:lnTo>
                <a:cubicBezTo>
                  <a:pt x="700" y="522"/>
                  <a:pt x="656" y="555"/>
                  <a:pt x="606" y="562"/>
                </a:cubicBezTo>
                <a:lnTo>
                  <a:pt x="179" y="624"/>
                </a:lnTo>
                <a:cubicBezTo>
                  <a:pt x="51" y="642"/>
                  <a:pt x="0" y="799"/>
                  <a:pt x="91" y="887"/>
                </a:cubicBezTo>
                <a:lnTo>
                  <a:pt x="401" y="1189"/>
                </a:lnTo>
                <a:cubicBezTo>
                  <a:pt x="438" y="1225"/>
                  <a:pt x="456" y="1277"/>
                  <a:pt x="448" y="1328"/>
                </a:cubicBezTo>
                <a:lnTo>
                  <a:pt x="372" y="1754"/>
                </a:lnTo>
                <a:cubicBezTo>
                  <a:pt x="355" y="1855"/>
                  <a:pt x="436" y="1936"/>
                  <a:pt x="526" y="1936"/>
                </a:cubicBezTo>
                <a:cubicBezTo>
                  <a:pt x="550" y="1936"/>
                  <a:pt x="574" y="1930"/>
                  <a:pt x="598" y="1918"/>
                </a:cubicBezTo>
                <a:lnTo>
                  <a:pt x="981" y="1718"/>
                </a:lnTo>
                <a:cubicBezTo>
                  <a:pt x="1004" y="1705"/>
                  <a:pt x="1030" y="1699"/>
                  <a:pt x="1055" y="1699"/>
                </a:cubicBezTo>
                <a:cubicBezTo>
                  <a:pt x="1080" y="1699"/>
                  <a:pt x="1104" y="1705"/>
                  <a:pt x="1126" y="1718"/>
                </a:cubicBezTo>
                <a:lnTo>
                  <a:pt x="1509" y="1918"/>
                </a:lnTo>
                <a:cubicBezTo>
                  <a:pt x="1533" y="1930"/>
                  <a:pt x="1558" y="1936"/>
                  <a:pt x="1582" y="1936"/>
                </a:cubicBezTo>
                <a:cubicBezTo>
                  <a:pt x="1673" y="1936"/>
                  <a:pt x="1752" y="1855"/>
                  <a:pt x="1735" y="1754"/>
                </a:cubicBezTo>
                <a:lnTo>
                  <a:pt x="1662" y="1328"/>
                </a:lnTo>
                <a:cubicBezTo>
                  <a:pt x="1655" y="1277"/>
                  <a:pt x="1669" y="1225"/>
                  <a:pt x="1706" y="1189"/>
                </a:cubicBezTo>
                <a:lnTo>
                  <a:pt x="2016" y="887"/>
                </a:lnTo>
                <a:cubicBezTo>
                  <a:pt x="2110" y="799"/>
                  <a:pt x="2060" y="642"/>
                  <a:pt x="1932" y="624"/>
                </a:cubicBezTo>
                <a:lnTo>
                  <a:pt x="1502" y="562"/>
                </a:lnTo>
                <a:cubicBezTo>
                  <a:pt x="1451" y="555"/>
                  <a:pt x="1407" y="522"/>
                  <a:pt x="1385" y="475"/>
                </a:cubicBezTo>
                <a:lnTo>
                  <a:pt x="1192" y="88"/>
                </a:lnTo>
                <a:cubicBezTo>
                  <a:pt x="1165" y="30"/>
                  <a:pt x="1110" y="1"/>
                  <a:pt x="10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1"/>
          <p:cNvSpPr txBox="1"/>
          <p:nvPr>
            <p:ph idx="1" type="subTitle"/>
          </p:nvPr>
        </p:nvSpPr>
        <p:spPr>
          <a:xfrm flipH="1">
            <a:off x="720000" y="2115199"/>
            <a:ext cx="2947200" cy="17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rPr>
              <a:t>Do you have any questions?</a:t>
            </a:r>
            <a:endParaRPr b="1" sz="1900">
              <a:solidFill>
                <a:schemeClr val="lt1"/>
              </a:solidFill>
            </a:endParaRPr>
          </a:p>
          <a:p>
            <a:pPr indent="0" lvl="0" marL="0" rtl="0" algn="l">
              <a:spcBef>
                <a:spcPts val="0"/>
              </a:spcBef>
              <a:spcAft>
                <a:spcPts val="0"/>
              </a:spcAft>
              <a:buNone/>
            </a:pPr>
            <a:r>
              <a:t/>
            </a:r>
            <a:endParaRPr b="1" sz="1900"/>
          </a:p>
          <a:p>
            <a:pPr indent="0" lvl="0" marL="0" rtl="0" algn="l">
              <a:spcBef>
                <a:spcPts val="0"/>
              </a:spcBef>
              <a:spcAft>
                <a:spcPts val="0"/>
              </a:spcAft>
              <a:buNone/>
            </a:pPr>
            <a:r>
              <a:rPr b="1" lang="en" sz="1900"/>
              <a:t>Google it or ask Hala… </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rPr b="1" lang="en" sz="1900"/>
              <a:t>Especially You!</a:t>
            </a:r>
            <a:endParaRPr b="1" sz="1900"/>
          </a:p>
        </p:txBody>
      </p:sp>
      <p:pic>
        <p:nvPicPr>
          <p:cNvPr id="454" name="Google Shape;454;p41"/>
          <p:cNvPicPr preferRelativeResize="0"/>
          <p:nvPr/>
        </p:nvPicPr>
        <p:blipFill rotWithShape="1">
          <a:blip r:embed="rId3">
            <a:alphaModFix/>
          </a:blip>
          <a:srcRect b="10869" l="9202" r="6981" t="6156"/>
          <a:stretch/>
        </p:blipFill>
        <p:spPr>
          <a:xfrm>
            <a:off x="4743225" y="1257650"/>
            <a:ext cx="3683250" cy="3646474"/>
          </a:xfrm>
          <a:prstGeom prst="rect">
            <a:avLst/>
          </a:prstGeom>
          <a:noFill/>
          <a:ln>
            <a:noFill/>
          </a:ln>
        </p:spPr>
      </p:pic>
      <p:pic>
        <p:nvPicPr>
          <p:cNvPr id="455" name="Google Shape;455;p41"/>
          <p:cNvPicPr preferRelativeResize="0"/>
          <p:nvPr/>
        </p:nvPicPr>
        <p:blipFill rotWithShape="1">
          <a:blip r:embed="rId4">
            <a:alphaModFix/>
          </a:blip>
          <a:srcRect b="81710" l="42779" r="44094" t="6693"/>
          <a:stretch/>
        </p:blipFill>
        <p:spPr>
          <a:xfrm flipH="1" rot="10800000">
            <a:off x="4990675" y="1061488"/>
            <a:ext cx="574401" cy="507474"/>
          </a:xfrm>
          <a:prstGeom prst="rect">
            <a:avLst/>
          </a:prstGeom>
          <a:noFill/>
          <a:ln>
            <a:noFill/>
          </a:ln>
        </p:spPr>
      </p:pic>
      <p:pic>
        <p:nvPicPr>
          <p:cNvPr id="456" name="Google Shape;456;p41"/>
          <p:cNvPicPr preferRelativeResize="0"/>
          <p:nvPr/>
        </p:nvPicPr>
        <p:blipFill rotWithShape="1">
          <a:blip r:embed="rId4">
            <a:alphaModFix/>
          </a:blip>
          <a:srcRect b="81493" l="50634" r="43731" t="9752"/>
          <a:stretch/>
        </p:blipFill>
        <p:spPr>
          <a:xfrm flipH="1" rot="10800000">
            <a:off x="4567600" y="3321475"/>
            <a:ext cx="254775" cy="395850"/>
          </a:xfrm>
          <a:prstGeom prst="rect">
            <a:avLst/>
          </a:prstGeom>
          <a:noFill/>
          <a:ln>
            <a:noFill/>
          </a:ln>
        </p:spPr>
      </p:pic>
      <p:pic>
        <p:nvPicPr>
          <p:cNvPr id="457" name="Google Shape;457;p41"/>
          <p:cNvPicPr preferRelativeResize="0"/>
          <p:nvPr/>
        </p:nvPicPr>
        <p:blipFill rotWithShape="1">
          <a:blip r:embed="rId4">
            <a:alphaModFix/>
          </a:blip>
          <a:srcRect b="81710" l="47142" r="44094" t="6693"/>
          <a:stretch/>
        </p:blipFill>
        <p:spPr>
          <a:xfrm flipH="1" rot="10800000">
            <a:off x="7978046" y="1795201"/>
            <a:ext cx="383475" cy="507474"/>
          </a:xfrm>
          <a:prstGeom prst="rect">
            <a:avLst/>
          </a:prstGeom>
          <a:noFill/>
          <a:ln>
            <a:noFill/>
          </a:ln>
        </p:spPr>
      </p:pic>
      <p:sp>
        <p:nvSpPr>
          <p:cNvPr id="458" name="Google Shape;458;p41"/>
          <p:cNvSpPr/>
          <p:nvPr/>
        </p:nvSpPr>
        <p:spPr>
          <a:xfrm>
            <a:off x="638250" y="3666775"/>
            <a:ext cx="3942000" cy="825900"/>
          </a:xfrm>
          <a:prstGeom prst="rect">
            <a:avLst/>
          </a:prstGeom>
          <a:solidFill>
            <a:srgbClr val="F3F3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5" name="Shape 225"/>
        <p:cNvGrpSpPr/>
        <p:nvPr/>
      </p:nvGrpSpPr>
      <p:grpSpPr>
        <a:xfrm>
          <a:off x="0" y="0"/>
          <a:ext cx="0" cy="0"/>
          <a:chOff x="0" y="0"/>
          <a:chExt cx="0" cy="0"/>
        </a:xfrm>
      </p:grpSpPr>
      <p:sp>
        <p:nvSpPr>
          <p:cNvPr id="226" name="Google Shape;226;p24"/>
          <p:cNvSpPr txBox="1"/>
          <p:nvPr>
            <p:ph type="ctrTitle"/>
          </p:nvPr>
        </p:nvSpPr>
        <p:spPr>
          <a:xfrm>
            <a:off x="368275" y="618650"/>
            <a:ext cx="3732300" cy="360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2"/>
                </a:solidFill>
              </a:rPr>
              <a:t>01.</a:t>
            </a:r>
            <a:r>
              <a:rPr lang="en"/>
              <a:t> What is “Maquettage”</a:t>
            </a:r>
            <a:endParaRPr/>
          </a:p>
        </p:txBody>
      </p:sp>
      <p:sp>
        <p:nvSpPr>
          <p:cNvPr id="227" name="Google Shape;227;p24"/>
          <p:cNvSpPr txBox="1"/>
          <p:nvPr>
            <p:ph idx="1" type="subTitle"/>
          </p:nvPr>
        </p:nvSpPr>
        <p:spPr>
          <a:xfrm>
            <a:off x="1325400" y="860565"/>
            <a:ext cx="2775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What could it be?</a:t>
            </a:r>
            <a:endParaRPr/>
          </a:p>
        </p:txBody>
      </p:sp>
      <p:sp>
        <p:nvSpPr>
          <p:cNvPr id="228" name="Google Shape;228;p24"/>
          <p:cNvSpPr txBox="1"/>
          <p:nvPr>
            <p:ph idx="2" type="ctrTitle"/>
          </p:nvPr>
        </p:nvSpPr>
        <p:spPr>
          <a:xfrm>
            <a:off x="847500" y="2118012"/>
            <a:ext cx="3253200" cy="453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2"/>
                </a:solidFill>
              </a:rPr>
              <a:t>02.</a:t>
            </a:r>
            <a:r>
              <a:rPr lang="en"/>
              <a:t> UI / UX</a:t>
            </a:r>
            <a:endParaRPr/>
          </a:p>
        </p:txBody>
      </p:sp>
      <p:sp>
        <p:nvSpPr>
          <p:cNvPr id="229" name="Google Shape;229;p24"/>
          <p:cNvSpPr txBox="1"/>
          <p:nvPr>
            <p:ph idx="3" type="subTitle"/>
          </p:nvPr>
        </p:nvSpPr>
        <p:spPr>
          <a:xfrm>
            <a:off x="1325400" y="2453097"/>
            <a:ext cx="2775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User Interface &amp; User Experience</a:t>
            </a:r>
            <a:endParaRPr/>
          </a:p>
          <a:p>
            <a:pPr indent="0" lvl="0" marL="0" rtl="0" algn="r">
              <a:spcBef>
                <a:spcPts val="0"/>
              </a:spcBef>
              <a:spcAft>
                <a:spcPts val="0"/>
              </a:spcAft>
              <a:buNone/>
            </a:pPr>
            <a:r>
              <a:t/>
            </a:r>
            <a:endParaRPr/>
          </a:p>
        </p:txBody>
      </p:sp>
      <p:sp>
        <p:nvSpPr>
          <p:cNvPr id="230" name="Google Shape;230;p24"/>
          <p:cNvSpPr txBox="1"/>
          <p:nvPr>
            <p:ph idx="4" type="ctrTitle"/>
          </p:nvPr>
        </p:nvSpPr>
        <p:spPr>
          <a:xfrm>
            <a:off x="847500" y="3814099"/>
            <a:ext cx="3253200" cy="360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dk2"/>
                </a:solidFill>
              </a:rPr>
              <a:t>03.</a:t>
            </a:r>
            <a:r>
              <a:rPr lang="en"/>
              <a:t> Zoning &amp; </a:t>
            </a:r>
            <a:r>
              <a:rPr lang="en"/>
              <a:t>Wireframing</a:t>
            </a:r>
            <a:endParaRPr/>
          </a:p>
        </p:txBody>
      </p:sp>
      <p:sp>
        <p:nvSpPr>
          <p:cNvPr id="231" name="Google Shape;231;p24"/>
          <p:cNvSpPr txBox="1"/>
          <p:nvPr>
            <p:ph idx="5" type="subTitle"/>
          </p:nvPr>
        </p:nvSpPr>
        <p:spPr>
          <a:xfrm>
            <a:off x="1325400" y="4056000"/>
            <a:ext cx="2775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Making the basic structure of your design</a:t>
            </a:r>
            <a:endParaRPr/>
          </a:p>
          <a:p>
            <a:pPr indent="0" lvl="0" marL="0" rtl="0" algn="r">
              <a:spcBef>
                <a:spcPts val="0"/>
              </a:spcBef>
              <a:spcAft>
                <a:spcPts val="0"/>
              </a:spcAft>
              <a:buNone/>
            </a:pPr>
            <a:r>
              <a:t/>
            </a:r>
            <a:endParaRPr/>
          </a:p>
        </p:txBody>
      </p:sp>
      <p:sp>
        <p:nvSpPr>
          <p:cNvPr id="232" name="Google Shape;232;p24"/>
          <p:cNvSpPr txBox="1"/>
          <p:nvPr>
            <p:ph idx="7" type="subTitle"/>
          </p:nvPr>
        </p:nvSpPr>
        <p:spPr>
          <a:xfrm>
            <a:off x="5043325" y="860565"/>
            <a:ext cx="2775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Bring colors to your Black and white design</a:t>
            </a:r>
            <a:endParaRPr/>
          </a:p>
        </p:txBody>
      </p:sp>
      <p:sp>
        <p:nvSpPr>
          <p:cNvPr id="233" name="Google Shape;233;p24"/>
          <p:cNvSpPr txBox="1"/>
          <p:nvPr>
            <p:ph idx="6" type="ctrTitle"/>
          </p:nvPr>
        </p:nvSpPr>
        <p:spPr>
          <a:xfrm>
            <a:off x="5043325" y="618656"/>
            <a:ext cx="3253200" cy="36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2"/>
                </a:solidFill>
              </a:rPr>
              <a:t>04.</a:t>
            </a:r>
            <a:r>
              <a:rPr lang="en"/>
              <a:t> </a:t>
            </a:r>
            <a:r>
              <a:rPr lang="en"/>
              <a:t>“Maquette” or Mock-up</a:t>
            </a:r>
            <a:endParaRPr/>
          </a:p>
        </p:txBody>
      </p:sp>
      <p:sp>
        <p:nvSpPr>
          <p:cNvPr id="234" name="Google Shape;234;p24"/>
          <p:cNvSpPr txBox="1"/>
          <p:nvPr>
            <p:ph idx="8" type="ctrTitle"/>
          </p:nvPr>
        </p:nvSpPr>
        <p:spPr>
          <a:xfrm>
            <a:off x="5043325" y="2118012"/>
            <a:ext cx="3253200" cy="45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2"/>
                </a:solidFill>
              </a:rPr>
              <a:t>05.</a:t>
            </a:r>
            <a:r>
              <a:rPr lang="en"/>
              <a:t> </a:t>
            </a:r>
            <a:r>
              <a:rPr lang="en"/>
              <a:t>Prototype</a:t>
            </a:r>
            <a:endParaRPr/>
          </a:p>
        </p:txBody>
      </p:sp>
      <p:sp>
        <p:nvSpPr>
          <p:cNvPr id="235" name="Google Shape;235;p24"/>
          <p:cNvSpPr txBox="1"/>
          <p:nvPr>
            <p:ph idx="9" type="subTitle"/>
          </p:nvPr>
        </p:nvSpPr>
        <p:spPr>
          <a:xfrm>
            <a:off x="5043325" y="2453097"/>
            <a:ext cx="2775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Alive! It’s Aliiiiive!!!!</a:t>
            </a:r>
            <a:endParaRPr/>
          </a:p>
          <a:p>
            <a:pPr indent="0" lvl="0" marL="0" rtl="0" algn="l">
              <a:spcBef>
                <a:spcPts val="0"/>
              </a:spcBef>
              <a:spcAft>
                <a:spcPts val="0"/>
              </a:spcAft>
              <a:buNone/>
            </a:pPr>
            <a:r>
              <a:t/>
            </a:r>
            <a:endParaRPr/>
          </a:p>
        </p:txBody>
      </p:sp>
      <p:sp>
        <p:nvSpPr>
          <p:cNvPr id="236" name="Google Shape;236;p24"/>
          <p:cNvSpPr txBox="1"/>
          <p:nvPr>
            <p:ph idx="13" type="ctrTitle"/>
          </p:nvPr>
        </p:nvSpPr>
        <p:spPr>
          <a:xfrm>
            <a:off x="5043325" y="3814099"/>
            <a:ext cx="3253200" cy="36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2"/>
                </a:solidFill>
              </a:rPr>
              <a:t>06.</a:t>
            </a:r>
            <a:r>
              <a:rPr lang="en"/>
              <a:t> </a:t>
            </a:r>
            <a:r>
              <a:rPr lang="en"/>
              <a:t>Solutions</a:t>
            </a:r>
            <a:endParaRPr/>
          </a:p>
        </p:txBody>
      </p:sp>
      <p:sp>
        <p:nvSpPr>
          <p:cNvPr id="237" name="Google Shape;237;p24"/>
          <p:cNvSpPr txBox="1"/>
          <p:nvPr>
            <p:ph idx="14" type="subTitle"/>
          </p:nvPr>
        </p:nvSpPr>
        <p:spPr>
          <a:xfrm>
            <a:off x="5043325" y="4056001"/>
            <a:ext cx="2775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task is easier with the right tools.</a:t>
            </a:r>
            <a:endParaRPr/>
          </a:p>
          <a:p>
            <a:pPr indent="0" lvl="0" marL="0" rtl="0" algn="l">
              <a:spcBef>
                <a:spcPts val="0"/>
              </a:spcBef>
              <a:spcAft>
                <a:spcPts val="0"/>
              </a:spcAft>
              <a:buNone/>
            </a:pPr>
            <a:r>
              <a:t/>
            </a:r>
            <a:endParaRPr/>
          </a:p>
        </p:txBody>
      </p:sp>
      <p:sp>
        <p:nvSpPr>
          <p:cNvPr id="238" name="Google Shape;238;p24"/>
          <p:cNvSpPr/>
          <p:nvPr/>
        </p:nvSpPr>
        <p:spPr>
          <a:xfrm>
            <a:off x="4539762" y="2295263"/>
            <a:ext cx="64500" cy="6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a:off x="4539762" y="3957788"/>
            <a:ext cx="64500" cy="6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 name="Google Shape;240;p24"/>
          <p:cNvCxnSpPr>
            <a:stCxn id="238" idx="2"/>
            <a:endCxn id="239" idx="0"/>
          </p:cNvCxnSpPr>
          <p:nvPr/>
        </p:nvCxnSpPr>
        <p:spPr>
          <a:xfrm>
            <a:off x="4572012" y="2359763"/>
            <a:ext cx="0" cy="1598100"/>
          </a:xfrm>
          <a:prstGeom prst="straightConnector1">
            <a:avLst/>
          </a:prstGeom>
          <a:noFill/>
          <a:ln cap="flat" cmpd="sng" w="9525">
            <a:solidFill>
              <a:schemeClr val="lt1"/>
            </a:solidFill>
            <a:prstDash val="solid"/>
            <a:round/>
            <a:headEnd len="med" w="med" type="none"/>
            <a:tailEnd len="med" w="med" type="none"/>
          </a:ln>
        </p:spPr>
      </p:cxnSp>
      <p:sp>
        <p:nvSpPr>
          <p:cNvPr id="241" name="Google Shape;241;p24"/>
          <p:cNvSpPr/>
          <p:nvPr/>
        </p:nvSpPr>
        <p:spPr>
          <a:xfrm>
            <a:off x="4539762" y="618638"/>
            <a:ext cx="64500" cy="6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 name="Google Shape;242;p24"/>
          <p:cNvCxnSpPr>
            <a:stCxn id="238" idx="0"/>
            <a:endCxn id="241" idx="2"/>
          </p:cNvCxnSpPr>
          <p:nvPr/>
        </p:nvCxnSpPr>
        <p:spPr>
          <a:xfrm rot="10800000">
            <a:off x="4572012" y="683063"/>
            <a:ext cx="0" cy="1612200"/>
          </a:xfrm>
          <a:prstGeom prst="straightConnector1">
            <a:avLst/>
          </a:prstGeom>
          <a:noFill/>
          <a:ln cap="flat" cmpd="sng" w="9525">
            <a:solidFill>
              <a:schemeClr val="lt1"/>
            </a:solidFill>
            <a:prstDash val="solid"/>
            <a:round/>
            <a:headEnd len="med" w="med" type="none"/>
            <a:tailEnd len="med" w="med" type="none"/>
          </a:ln>
        </p:spPr>
      </p:cxnSp>
      <p:pic>
        <p:nvPicPr>
          <p:cNvPr id="243" name="Google Shape;243;p24"/>
          <p:cNvPicPr preferRelativeResize="0"/>
          <p:nvPr/>
        </p:nvPicPr>
        <p:blipFill rotWithShape="1">
          <a:blip r:embed="rId3">
            <a:alphaModFix/>
          </a:blip>
          <a:srcRect b="81710" l="42779" r="44094" t="6693"/>
          <a:stretch/>
        </p:blipFill>
        <p:spPr>
          <a:xfrm flipH="1" rot="10800000">
            <a:off x="8128663" y="3174038"/>
            <a:ext cx="574401" cy="507474"/>
          </a:xfrm>
          <a:prstGeom prst="rect">
            <a:avLst/>
          </a:prstGeom>
          <a:noFill/>
          <a:ln>
            <a:noFill/>
          </a:ln>
        </p:spPr>
      </p:pic>
      <p:pic>
        <p:nvPicPr>
          <p:cNvPr id="244" name="Google Shape;244;p24"/>
          <p:cNvPicPr preferRelativeResize="0"/>
          <p:nvPr/>
        </p:nvPicPr>
        <p:blipFill rotWithShape="1">
          <a:blip r:embed="rId3">
            <a:alphaModFix/>
          </a:blip>
          <a:srcRect b="81493" l="50634" r="43731" t="9752"/>
          <a:stretch/>
        </p:blipFill>
        <p:spPr>
          <a:xfrm flipH="1" rot="10800000">
            <a:off x="912688" y="1350550"/>
            <a:ext cx="254775" cy="395850"/>
          </a:xfrm>
          <a:prstGeom prst="rect">
            <a:avLst/>
          </a:prstGeom>
          <a:noFill/>
          <a:ln>
            <a:noFill/>
          </a:ln>
        </p:spPr>
      </p:pic>
      <p:pic>
        <p:nvPicPr>
          <p:cNvPr id="245" name="Google Shape;245;p24"/>
          <p:cNvPicPr preferRelativeResize="0"/>
          <p:nvPr/>
        </p:nvPicPr>
        <p:blipFill rotWithShape="1">
          <a:blip r:embed="rId3">
            <a:alphaModFix/>
          </a:blip>
          <a:srcRect b="81493" l="50634" r="43731" t="9752"/>
          <a:stretch/>
        </p:blipFill>
        <p:spPr>
          <a:xfrm flipH="1" rot="10800000">
            <a:off x="259788" y="3229850"/>
            <a:ext cx="254775" cy="395850"/>
          </a:xfrm>
          <a:prstGeom prst="rect">
            <a:avLst/>
          </a:prstGeom>
          <a:noFill/>
          <a:ln>
            <a:noFill/>
          </a:ln>
        </p:spPr>
      </p:pic>
      <p:pic>
        <p:nvPicPr>
          <p:cNvPr id="246" name="Google Shape;246;p24"/>
          <p:cNvPicPr preferRelativeResize="0"/>
          <p:nvPr/>
        </p:nvPicPr>
        <p:blipFill rotWithShape="1">
          <a:blip r:embed="rId3">
            <a:alphaModFix/>
          </a:blip>
          <a:srcRect b="81493" l="50634" r="43731" t="9752"/>
          <a:stretch/>
        </p:blipFill>
        <p:spPr>
          <a:xfrm flipH="1" rot="10800000">
            <a:off x="8094438" y="479650"/>
            <a:ext cx="254775" cy="395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5"/>
          <p:cNvSpPr txBox="1"/>
          <p:nvPr>
            <p:ph idx="1" type="subTitle"/>
          </p:nvPr>
        </p:nvSpPr>
        <p:spPr>
          <a:xfrm flipH="1">
            <a:off x="5252975" y="1630500"/>
            <a:ext cx="3438300" cy="310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“Maquettage” or Mock-up </a:t>
            </a:r>
            <a:r>
              <a:rPr lang="en"/>
              <a:t>is a process of graphically concretizing the interface of a digital product (website, software, application, etc.).</a:t>
            </a:r>
            <a:endParaRPr/>
          </a:p>
          <a:p>
            <a:pPr indent="0" lvl="0" marL="0" rtl="0" algn="r">
              <a:spcBef>
                <a:spcPts val="0"/>
              </a:spcBef>
              <a:spcAft>
                <a:spcPts val="0"/>
              </a:spcAft>
              <a:buNone/>
            </a:pPr>
            <a:r>
              <a:t/>
            </a:r>
            <a:endParaRPr/>
          </a:p>
          <a:p>
            <a:pPr indent="0" lvl="0" marL="0" rtl="0" algn="r">
              <a:spcBef>
                <a:spcPts val="0"/>
              </a:spcBef>
              <a:spcAft>
                <a:spcPts val="0"/>
              </a:spcAft>
              <a:buNone/>
            </a:pPr>
            <a:r>
              <a:rPr lang="en"/>
              <a:t>It encompasses three very distinct but often confused phases: the </a:t>
            </a:r>
            <a:r>
              <a:rPr b="1" lang="en"/>
              <a:t>wireframe</a:t>
            </a:r>
            <a:r>
              <a:rPr lang="en"/>
              <a:t>, the </a:t>
            </a:r>
            <a:r>
              <a:rPr b="1" lang="en"/>
              <a:t>mock-up</a:t>
            </a:r>
            <a:r>
              <a:rPr lang="en"/>
              <a:t> and the </a:t>
            </a:r>
            <a:r>
              <a:rPr b="1" lang="en"/>
              <a:t>prototype</a:t>
            </a:r>
            <a:r>
              <a:rPr lang="en"/>
              <a:t>. These three phases each have a different role but just as important to achieve a graphically pleasant and technically feasible result.</a:t>
            </a:r>
            <a:r>
              <a:rPr lang="en"/>
              <a:t> </a:t>
            </a:r>
            <a:endParaRPr/>
          </a:p>
        </p:txBody>
      </p:sp>
      <p:sp>
        <p:nvSpPr>
          <p:cNvPr id="252" name="Google Shape;252;p25"/>
          <p:cNvSpPr txBox="1"/>
          <p:nvPr>
            <p:ph type="title"/>
          </p:nvPr>
        </p:nvSpPr>
        <p:spPr>
          <a:xfrm>
            <a:off x="4740275" y="693900"/>
            <a:ext cx="3951000" cy="93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“Maquettage”</a:t>
            </a:r>
            <a:endParaRPr>
              <a:solidFill>
                <a:schemeClr val="dk2"/>
              </a:solidFill>
            </a:endParaRPr>
          </a:p>
        </p:txBody>
      </p:sp>
      <p:pic>
        <p:nvPicPr>
          <p:cNvPr id="253" name="Google Shape;253;p25"/>
          <p:cNvPicPr preferRelativeResize="0"/>
          <p:nvPr/>
        </p:nvPicPr>
        <p:blipFill rotWithShape="1">
          <a:blip r:embed="rId3">
            <a:alphaModFix/>
          </a:blip>
          <a:srcRect b="12184" l="4636" r="4636" t="12184"/>
          <a:stretch/>
        </p:blipFill>
        <p:spPr>
          <a:xfrm>
            <a:off x="739625" y="1398200"/>
            <a:ext cx="4000650" cy="3334875"/>
          </a:xfrm>
          <a:prstGeom prst="rect">
            <a:avLst/>
          </a:prstGeom>
          <a:noFill/>
          <a:ln>
            <a:noFill/>
          </a:ln>
        </p:spPr>
      </p:pic>
      <p:pic>
        <p:nvPicPr>
          <p:cNvPr id="254" name="Google Shape;254;p25"/>
          <p:cNvPicPr preferRelativeResize="0"/>
          <p:nvPr/>
        </p:nvPicPr>
        <p:blipFill rotWithShape="1">
          <a:blip r:embed="rId4">
            <a:alphaModFix/>
          </a:blip>
          <a:srcRect b="81710" l="42779" r="44094" t="6693"/>
          <a:stretch/>
        </p:blipFill>
        <p:spPr>
          <a:xfrm flipH="1" rot="10800000">
            <a:off x="844163" y="1143001"/>
            <a:ext cx="574401" cy="507474"/>
          </a:xfrm>
          <a:prstGeom prst="rect">
            <a:avLst/>
          </a:prstGeom>
          <a:noFill/>
          <a:ln>
            <a:noFill/>
          </a:ln>
        </p:spPr>
      </p:pic>
      <p:pic>
        <p:nvPicPr>
          <p:cNvPr id="255" name="Google Shape;255;p25"/>
          <p:cNvPicPr preferRelativeResize="0"/>
          <p:nvPr/>
        </p:nvPicPr>
        <p:blipFill rotWithShape="1">
          <a:blip r:embed="rId4">
            <a:alphaModFix/>
          </a:blip>
          <a:srcRect b="81493" l="50634" r="43731" t="9752"/>
          <a:stretch/>
        </p:blipFill>
        <p:spPr>
          <a:xfrm flipH="1" rot="10800000">
            <a:off x="600725" y="3075475"/>
            <a:ext cx="254775" cy="395850"/>
          </a:xfrm>
          <a:prstGeom prst="rect">
            <a:avLst/>
          </a:prstGeom>
          <a:noFill/>
          <a:ln>
            <a:noFill/>
          </a:ln>
        </p:spPr>
      </p:pic>
      <p:pic>
        <p:nvPicPr>
          <p:cNvPr id="256" name="Google Shape;256;p25"/>
          <p:cNvPicPr preferRelativeResize="0"/>
          <p:nvPr/>
        </p:nvPicPr>
        <p:blipFill rotWithShape="1">
          <a:blip r:embed="rId4">
            <a:alphaModFix/>
          </a:blip>
          <a:srcRect b="81710" l="46576" r="44095" t="6693"/>
          <a:stretch/>
        </p:blipFill>
        <p:spPr>
          <a:xfrm flipH="1" rot="10800000">
            <a:off x="4554322" y="1549051"/>
            <a:ext cx="408225" cy="5074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6"/>
          <p:cNvSpPr txBox="1"/>
          <p:nvPr>
            <p:ph idx="1" type="subTitle"/>
          </p:nvPr>
        </p:nvSpPr>
        <p:spPr>
          <a:xfrm flipH="1">
            <a:off x="758975" y="1904125"/>
            <a:ext cx="3817500" cy="26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 </a:t>
            </a:r>
            <a:r>
              <a:rPr lang="en"/>
              <a:t>a </a:t>
            </a:r>
            <a:r>
              <a:rPr b="1" lang="en"/>
              <a:t>guide</a:t>
            </a:r>
            <a:r>
              <a:rPr lang="en"/>
              <a:t>, a set of </a:t>
            </a:r>
            <a:r>
              <a:rPr b="1" lang="en"/>
              <a:t>rules </a:t>
            </a:r>
            <a:r>
              <a:rPr lang="en"/>
              <a:t>that explains the </a:t>
            </a:r>
            <a:r>
              <a:rPr b="1" lang="en"/>
              <a:t>visual elements</a:t>
            </a:r>
            <a:r>
              <a:rPr lang="en"/>
              <a:t> of your brand. This guide will be part of the important strategic documents for you.</a:t>
            </a:r>
            <a:endParaRPr/>
          </a:p>
          <a:p>
            <a:pPr indent="0" lvl="0" marL="0" rtl="0" algn="r">
              <a:spcBef>
                <a:spcPts val="0"/>
              </a:spcBef>
              <a:spcAft>
                <a:spcPts val="0"/>
              </a:spcAft>
              <a:buNone/>
            </a:pPr>
            <a:r>
              <a:t/>
            </a:r>
            <a:endParaRPr/>
          </a:p>
          <a:p>
            <a:pPr indent="0" lvl="0" marL="0" rtl="0" algn="l">
              <a:spcBef>
                <a:spcPts val="0"/>
              </a:spcBef>
              <a:spcAft>
                <a:spcPts val="0"/>
              </a:spcAft>
              <a:buNone/>
            </a:pPr>
            <a:r>
              <a:rPr lang="en"/>
              <a:t>It encompasses three elements: the </a:t>
            </a:r>
            <a:r>
              <a:rPr b="1" lang="en"/>
              <a:t>Logo</a:t>
            </a:r>
            <a:r>
              <a:rPr lang="en"/>
              <a:t>, the </a:t>
            </a:r>
            <a:r>
              <a:rPr b="1" lang="en"/>
              <a:t>Colors </a:t>
            </a:r>
            <a:r>
              <a:rPr lang="en"/>
              <a:t>and the </a:t>
            </a:r>
            <a:r>
              <a:rPr b="1" lang="en"/>
              <a:t>Typography</a:t>
            </a:r>
            <a:r>
              <a:rPr lang="en"/>
              <a:t>. You can add more information about the company like their </a:t>
            </a:r>
            <a:r>
              <a:rPr b="1" lang="en"/>
              <a:t>Values, Mission, Voice, Tone, Personality…etc.</a:t>
            </a:r>
            <a:endParaRPr b="1"/>
          </a:p>
        </p:txBody>
      </p:sp>
      <p:sp>
        <p:nvSpPr>
          <p:cNvPr id="262" name="Google Shape;262;p26"/>
          <p:cNvSpPr txBox="1"/>
          <p:nvPr>
            <p:ph type="title"/>
          </p:nvPr>
        </p:nvSpPr>
        <p:spPr>
          <a:xfrm>
            <a:off x="439525" y="693900"/>
            <a:ext cx="4137000" cy="93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Graphic Charter</a:t>
            </a:r>
            <a:endParaRPr/>
          </a:p>
        </p:txBody>
      </p:sp>
      <p:pic>
        <p:nvPicPr>
          <p:cNvPr id="263" name="Google Shape;263;p26"/>
          <p:cNvPicPr preferRelativeResize="0"/>
          <p:nvPr/>
        </p:nvPicPr>
        <p:blipFill rotWithShape="1">
          <a:blip r:embed="rId3">
            <a:alphaModFix/>
          </a:blip>
          <a:srcRect b="12184" l="4636" r="4636" t="12184"/>
          <a:stretch/>
        </p:blipFill>
        <p:spPr>
          <a:xfrm>
            <a:off x="4778225" y="1245800"/>
            <a:ext cx="4000650" cy="3334875"/>
          </a:xfrm>
          <a:prstGeom prst="rect">
            <a:avLst/>
          </a:prstGeom>
          <a:noFill/>
          <a:ln>
            <a:noFill/>
          </a:ln>
        </p:spPr>
      </p:pic>
      <p:pic>
        <p:nvPicPr>
          <p:cNvPr id="264" name="Google Shape;264;p26"/>
          <p:cNvPicPr preferRelativeResize="0"/>
          <p:nvPr/>
        </p:nvPicPr>
        <p:blipFill rotWithShape="1">
          <a:blip r:embed="rId4">
            <a:alphaModFix/>
          </a:blip>
          <a:srcRect b="81710" l="42779" r="44094" t="6693"/>
          <a:stretch/>
        </p:blipFill>
        <p:spPr>
          <a:xfrm flipH="1" rot="10800000">
            <a:off x="4882763" y="990601"/>
            <a:ext cx="574401" cy="507474"/>
          </a:xfrm>
          <a:prstGeom prst="rect">
            <a:avLst/>
          </a:prstGeom>
          <a:noFill/>
          <a:ln>
            <a:noFill/>
          </a:ln>
        </p:spPr>
      </p:pic>
      <p:pic>
        <p:nvPicPr>
          <p:cNvPr id="265" name="Google Shape;265;p26"/>
          <p:cNvPicPr preferRelativeResize="0"/>
          <p:nvPr/>
        </p:nvPicPr>
        <p:blipFill rotWithShape="1">
          <a:blip r:embed="rId4">
            <a:alphaModFix/>
          </a:blip>
          <a:srcRect b="81493" l="50634" r="43731" t="9752"/>
          <a:stretch/>
        </p:blipFill>
        <p:spPr>
          <a:xfrm flipH="1" rot="10800000">
            <a:off x="4639325" y="2923075"/>
            <a:ext cx="254775" cy="395850"/>
          </a:xfrm>
          <a:prstGeom prst="rect">
            <a:avLst/>
          </a:prstGeom>
          <a:noFill/>
          <a:ln>
            <a:noFill/>
          </a:ln>
        </p:spPr>
      </p:pic>
      <p:pic>
        <p:nvPicPr>
          <p:cNvPr id="266" name="Google Shape;266;p26"/>
          <p:cNvPicPr preferRelativeResize="0"/>
          <p:nvPr/>
        </p:nvPicPr>
        <p:blipFill rotWithShape="1">
          <a:blip r:embed="rId4">
            <a:alphaModFix/>
          </a:blip>
          <a:srcRect b="81710" l="46576" r="44095" t="6693"/>
          <a:stretch/>
        </p:blipFill>
        <p:spPr>
          <a:xfrm flipH="1" rot="10800000">
            <a:off x="8592922" y="1396651"/>
            <a:ext cx="408225" cy="507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0" name="Shape 270"/>
        <p:cNvGrpSpPr/>
        <p:nvPr/>
      </p:nvGrpSpPr>
      <p:grpSpPr>
        <a:xfrm>
          <a:off x="0" y="0"/>
          <a:ext cx="0" cy="0"/>
          <a:chOff x="0" y="0"/>
          <a:chExt cx="0" cy="0"/>
        </a:xfrm>
      </p:grpSpPr>
      <p:sp>
        <p:nvSpPr>
          <p:cNvPr id="271" name="Google Shape;271;p27"/>
          <p:cNvSpPr txBox="1"/>
          <p:nvPr>
            <p:ph type="ctrTitle"/>
          </p:nvPr>
        </p:nvSpPr>
        <p:spPr>
          <a:xfrm>
            <a:off x="1410611" y="871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Mockup Stages</a:t>
            </a:r>
            <a:endParaRPr/>
          </a:p>
        </p:txBody>
      </p:sp>
      <p:sp>
        <p:nvSpPr>
          <p:cNvPr id="272" name="Google Shape;272;p27"/>
          <p:cNvSpPr txBox="1"/>
          <p:nvPr/>
        </p:nvSpPr>
        <p:spPr>
          <a:xfrm>
            <a:off x="610300" y="3179600"/>
            <a:ext cx="1172100" cy="396000"/>
          </a:xfrm>
          <a:prstGeom prst="rect">
            <a:avLst/>
          </a:prstGeom>
          <a:noFill/>
          <a:ln>
            <a:noFill/>
          </a:ln>
        </p:spPr>
        <p:txBody>
          <a:bodyPr anchorCtr="0" anchor="ctr" bIns="0" lIns="91425" spcFirstLastPara="1" rIns="91425" wrap="square" tIns="182875">
            <a:noAutofit/>
          </a:bodyPr>
          <a:lstStyle/>
          <a:p>
            <a:pPr indent="0" lvl="0" marL="0" rtl="0" algn="ctr">
              <a:spcBef>
                <a:spcPts val="0"/>
              </a:spcBef>
              <a:spcAft>
                <a:spcPts val="1600"/>
              </a:spcAft>
              <a:buNone/>
            </a:pPr>
            <a:r>
              <a:rPr b="1" lang="en" sz="1900">
                <a:solidFill>
                  <a:schemeClr val="lt1"/>
                </a:solidFill>
                <a:latin typeface="Anaheim"/>
                <a:ea typeface="Anaheim"/>
                <a:cs typeface="Anaheim"/>
                <a:sym typeface="Anaheim"/>
              </a:rPr>
              <a:t>Sketching</a:t>
            </a:r>
            <a:endParaRPr b="1" sz="1900">
              <a:solidFill>
                <a:schemeClr val="lt1"/>
              </a:solidFill>
              <a:latin typeface="Anaheim"/>
              <a:ea typeface="Anaheim"/>
              <a:cs typeface="Anaheim"/>
              <a:sym typeface="Anaheim"/>
            </a:endParaRPr>
          </a:p>
        </p:txBody>
      </p:sp>
      <p:pic>
        <p:nvPicPr>
          <p:cNvPr id="273" name="Google Shape;273;p27"/>
          <p:cNvPicPr preferRelativeResize="0"/>
          <p:nvPr/>
        </p:nvPicPr>
        <p:blipFill rotWithShape="1">
          <a:blip r:embed="rId3">
            <a:alphaModFix/>
          </a:blip>
          <a:srcRect b="81710" l="42779" r="44094" t="6693"/>
          <a:stretch/>
        </p:blipFill>
        <p:spPr>
          <a:xfrm flipH="1" rot="10800000">
            <a:off x="360638" y="1014301"/>
            <a:ext cx="574401" cy="507474"/>
          </a:xfrm>
          <a:prstGeom prst="rect">
            <a:avLst/>
          </a:prstGeom>
          <a:noFill/>
          <a:ln>
            <a:noFill/>
          </a:ln>
        </p:spPr>
      </p:pic>
      <p:sp>
        <p:nvSpPr>
          <p:cNvPr id="274" name="Google Shape;274;p27"/>
          <p:cNvSpPr/>
          <p:nvPr/>
        </p:nvSpPr>
        <p:spPr>
          <a:xfrm>
            <a:off x="1164100" y="2853938"/>
            <a:ext cx="64500" cy="6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a:off x="4539750" y="2849288"/>
            <a:ext cx="64500" cy="6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a:off x="7314700" y="2849288"/>
            <a:ext cx="64500" cy="6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27"/>
          <p:cNvCxnSpPr>
            <a:stCxn id="274" idx="3"/>
            <a:endCxn id="278" idx="1"/>
          </p:cNvCxnSpPr>
          <p:nvPr/>
        </p:nvCxnSpPr>
        <p:spPr>
          <a:xfrm flipH="1" rot="10800000">
            <a:off x="1228600" y="2881388"/>
            <a:ext cx="1281300" cy="4800"/>
          </a:xfrm>
          <a:prstGeom prst="straightConnector1">
            <a:avLst/>
          </a:prstGeom>
          <a:noFill/>
          <a:ln cap="flat" cmpd="sng" w="9525">
            <a:solidFill>
              <a:schemeClr val="lt1"/>
            </a:solidFill>
            <a:prstDash val="solid"/>
            <a:round/>
            <a:headEnd len="med" w="med" type="none"/>
            <a:tailEnd len="med" w="med" type="none"/>
          </a:ln>
        </p:spPr>
      </p:cxnSp>
      <p:cxnSp>
        <p:nvCxnSpPr>
          <p:cNvPr id="279" name="Google Shape;279;p27"/>
          <p:cNvCxnSpPr>
            <a:endCxn id="280" idx="1"/>
          </p:cNvCxnSpPr>
          <p:nvPr/>
        </p:nvCxnSpPr>
        <p:spPr>
          <a:xfrm>
            <a:off x="4604075" y="2881538"/>
            <a:ext cx="1473900" cy="0"/>
          </a:xfrm>
          <a:prstGeom prst="straightConnector1">
            <a:avLst/>
          </a:prstGeom>
          <a:noFill/>
          <a:ln cap="flat" cmpd="sng" w="9525">
            <a:solidFill>
              <a:schemeClr val="lt1"/>
            </a:solidFill>
            <a:prstDash val="solid"/>
            <a:round/>
            <a:headEnd len="med" w="med" type="none"/>
            <a:tailEnd len="med" w="med" type="none"/>
          </a:ln>
        </p:spPr>
      </p:cxnSp>
      <p:pic>
        <p:nvPicPr>
          <p:cNvPr id="281" name="Google Shape;281;p27"/>
          <p:cNvPicPr preferRelativeResize="0"/>
          <p:nvPr/>
        </p:nvPicPr>
        <p:blipFill rotWithShape="1">
          <a:blip r:embed="rId3">
            <a:alphaModFix/>
          </a:blip>
          <a:srcRect b="81493" l="50634" r="43731" t="9752"/>
          <a:stretch/>
        </p:blipFill>
        <p:spPr>
          <a:xfrm flipH="1" rot="10800000">
            <a:off x="2414663" y="2373825"/>
            <a:ext cx="254775" cy="395850"/>
          </a:xfrm>
          <a:prstGeom prst="rect">
            <a:avLst/>
          </a:prstGeom>
          <a:noFill/>
          <a:ln>
            <a:noFill/>
          </a:ln>
        </p:spPr>
      </p:pic>
      <p:pic>
        <p:nvPicPr>
          <p:cNvPr id="282" name="Google Shape;282;p27"/>
          <p:cNvPicPr preferRelativeResize="0"/>
          <p:nvPr/>
        </p:nvPicPr>
        <p:blipFill rotWithShape="1">
          <a:blip r:embed="rId3">
            <a:alphaModFix/>
          </a:blip>
          <a:srcRect b="81710" l="42779" r="44094" t="6693"/>
          <a:stretch/>
        </p:blipFill>
        <p:spPr>
          <a:xfrm flipH="1" rot="10800000">
            <a:off x="8084713" y="2154138"/>
            <a:ext cx="574401" cy="507474"/>
          </a:xfrm>
          <a:prstGeom prst="rect">
            <a:avLst/>
          </a:prstGeom>
          <a:noFill/>
          <a:ln>
            <a:noFill/>
          </a:ln>
        </p:spPr>
      </p:pic>
      <p:pic>
        <p:nvPicPr>
          <p:cNvPr id="283" name="Google Shape;283;p27"/>
          <p:cNvPicPr preferRelativeResize="0"/>
          <p:nvPr/>
        </p:nvPicPr>
        <p:blipFill rotWithShape="1">
          <a:blip r:embed="rId3">
            <a:alphaModFix/>
          </a:blip>
          <a:srcRect b="81493" l="50634" r="43731" t="9752"/>
          <a:stretch/>
        </p:blipFill>
        <p:spPr>
          <a:xfrm flipH="1" rot="10800000">
            <a:off x="6519838" y="1626525"/>
            <a:ext cx="254775" cy="395850"/>
          </a:xfrm>
          <a:prstGeom prst="rect">
            <a:avLst/>
          </a:prstGeom>
          <a:noFill/>
          <a:ln>
            <a:noFill/>
          </a:ln>
        </p:spPr>
      </p:pic>
      <p:pic>
        <p:nvPicPr>
          <p:cNvPr id="284" name="Google Shape;284;p27"/>
          <p:cNvPicPr preferRelativeResize="0"/>
          <p:nvPr/>
        </p:nvPicPr>
        <p:blipFill rotWithShape="1">
          <a:blip r:embed="rId3">
            <a:alphaModFix/>
          </a:blip>
          <a:srcRect b="81493" l="50634" r="43731" t="9752"/>
          <a:stretch/>
        </p:blipFill>
        <p:spPr>
          <a:xfrm flipH="1" rot="10800000">
            <a:off x="3753038" y="2922425"/>
            <a:ext cx="254775" cy="395850"/>
          </a:xfrm>
          <a:prstGeom prst="rect">
            <a:avLst/>
          </a:prstGeom>
          <a:noFill/>
          <a:ln>
            <a:noFill/>
          </a:ln>
        </p:spPr>
      </p:pic>
      <p:pic>
        <p:nvPicPr>
          <p:cNvPr id="285" name="Google Shape;285;p27"/>
          <p:cNvPicPr preferRelativeResize="0"/>
          <p:nvPr/>
        </p:nvPicPr>
        <p:blipFill rotWithShape="1">
          <a:blip r:embed="rId3">
            <a:alphaModFix/>
          </a:blip>
          <a:srcRect b="81493" l="50634" r="43731" t="9752"/>
          <a:stretch/>
        </p:blipFill>
        <p:spPr>
          <a:xfrm flipH="1" rot="10800000">
            <a:off x="5136113" y="3622550"/>
            <a:ext cx="254775" cy="395850"/>
          </a:xfrm>
          <a:prstGeom prst="rect">
            <a:avLst/>
          </a:prstGeom>
          <a:noFill/>
          <a:ln>
            <a:noFill/>
          </a:ln>
        </p:spPr>
      </p:pic>
      <p:sp>
        <p:nvSpPr>
          <p:cNvPr id="280" name="Google Shape;280;p27"/>
          <p:cNvSpPr/>
          <p:nvPr/>
        </p:nvSpPr>
        <p:spPr>
          <a:xfrm>
            <a:off x="6077975" y="2849288"/>
            <a:ext cx="64500" cy="6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a:off x="2509800" y="2849288"/>
            <a:ext cx="64500" cy="64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 name="Google Shape;286;p27"/>
          <p:cNvCxnSpPr>
            <a:stCxn id="278" idx="3"/>
            <a:endCxn id="275" idx="1"/>
          </p:cNvCxnSpPr>
          <p:nvPr/>
        </p:nvCxnSpPr>
        <p:spPr>
          <a:xfrm>
            <a:off x="2574300" y="2881538"/>
            <a:ext cx="1965600" cy="0"/>
          </a:xfrm>
          <a:prstGeom prst="straightConnector1">
            <a:avLst/>
          </a:prstGeom>
          <a:noFill/>
          <a:ln cap="flat" cmpd="sng" w="9525">
            <a:solidFill>
              <a:schemeClr val="lt1"/>
            </a:solidFill>
            <a:prstDash val="solid"/>
            <a:round/>
            <a:headEnd len="med" w="med" type="none"/>
            <a:tailEnd len="med" w="med" type="none"/>
          </a:ln>
        </p:spPr>
      </p:cxnSp>
      <p:cxnSp>
        <p:nvCxnSpPr>
          <p:cNvPr id="287" name="Google Shape;287;p27"/>
          <p:cNvCxnSpPr>
            <a:stCxn id="280" idx="3"/>
            <a:endCxn id="276" idx="1"/>
          </p:cNvCxnSpPr>
          <p:nvPr/>
        </p:nvCxnSpPr>
        <p:spPr>
          <a:xfrm>
            <a:off x="6142475" y="2881538"/>
            <a:ext cx="1172100" cy="0"/>
          </a:xfrm>
          <a:prstGeom prst="straightConnector1">
            <a:avLst/>
          </a:prstGeom>
          <a:noFill/>
          <a:ln cap="flat" cmpd="sng" w="9525">
            <a:solidFill>
              <a:schemeClr val="lt1"/>
            </a:solidFill>
            <a:prstDash val="solid"/>
            <a:round/>
            <a:headEnd len="med" w="med" type="none"/>
            <a:tailEnd len="med" w="med" type="none"/>
          </a:ln>
        </p:spPr>
      </p:cxnSp>
      <p:sp>
        <p:nvSpPr>
          <p:cNvPr id="288" name="Google Shape;288;p27"/>
          <p:cNvSpPr txBox="1"/>
          <p:nvPr/>
        </p:nvSpPr>
        <p:spPr>
          <a:xfrm>
            <a:off x="1956000" y="2032029"/>
            <a:ext cx="1172100" cy="507600"/>
          </a:xfrm>
          <a:prstGeom prst="rect">
            <a:avLst/>
          </a:prstGeom>
          <a:noFill/>
          <a:ln>
            <a:noFill/>
          </a:ln>
        </p:spPr>
        <p:txBody>
          <a:bodyPr anchorCtr="0" anchor="ctr" bIns="0" lIns="91425" spcFirstLastPara="1" rIns="91425" wrap="square" tIns="182875">
            <a:noAutofit/>
          </a:bodyPr>
          <a:lstStyle/>
          <a:p>
            <a:pPr indent="0" lvl="0" marL="0" rtl="0" algn="ctr">
              <a:spcBef>
                <a:spcPts val="0"/>
              </a:spcBef>
              <a:spcAft>
                <a:spcPts val="1600"/>
              </a:spcAft>
              <a:buNone/>
            </a:pPr>
            <a:r>
              <a:rPr b="1" lang="en" sz="1900">
                <a:solidFill>
                  <a:schemeClr val="lt1"/>
                </a:solidFill>
                <a:latin typeface="Anaheim"/>
                <a:ea typeface="Anaheim"/>
                <a:cs typeface="Anaheim"/>
                <a:sym typeface="Anaheim"/>
              </a:rPr>
              <a:t>Zoning</a:t>
            </a:r>
            <a:endParaRPr b="1" sz="1900">
              <a:solidFill>
                <a:schemeClr val="lt1"/>
              </a:solidFill>
              <a:latin typeface="Anaheim"/>
              <a:ea typeface="Anaheim"/>
              <a:cs typeface="Anaheim"/>
              <a:sym typeface="Anaheim"/>
            </a:endParaRPr>
          </a:p>
        </p:txBody>
      </p:sp>
      <p:sp>
        <p:nvSpPr>
          <p:cNvPr id="289" name="Google Shape;289;p27"/>
          <p:cNvSpPr txBox="1"/>
          <p:nvPr/>
        </p:nvSpPr>
        <p:spPr>
          <a:xfrm>
            <a:off x="3872398" y="3123800"/>
            <a:ext cx="1399200" cy="507600"/>
          </a:xfrm>
          <a:prstGeom prst="rect">
            <a:avLst/>
          </a:prstGeom>
          <a:noFill/>
          <a:ln>
            <a:noFill/>
          </a:ln>
        </p:spPr>
        <p:txBody>
          <a:bodyPr anchorCtr="0" anchor="ctr" bIns="0" lIns="91425" spcFirstLastPara="1" rIns="91425" wrap="square" tIns="182875">
            <a:noAutofit/>
          </a:bodyPr>
          <a:lstStyle/>
          <a:p>
            <a:pPr indent="0" lvl="0" marL="0" rtl="0" algn="ctr">
              <a:spcBef>
                <a:spcPts val="0"/>
              </a:spcBef>
              <a:spcAft>
                <a:spcPts val="1600"/>
              </a:spcAft>
              <a:buNone/>
            </a:pPr>
            <a:r>
              <a:rPr b="1" lang="en" sz="1900">
                <a:solidFill>
                  <a:schemeClr val="lt1"/>
                </a:solidFill>
                <a:latin typeface="Anaheim"/>
                <a:ea typeface="Anaheim"/>
                <a:cs typeface="Anaheim"/>
                <a:sym typeface="Anaheim"/>
              </a:rPr>
              <a:t>Wireframing</a:t>
            </a:r>
            <a:endParaRPr b="1" sz="1900">
              <a:solidFill>
                <a:schemeClr val="lt1"/>
              </a:solidFill>
              <a:latin typeface="Anaheim"/>
              <a:ea typeface="Anaheim"/>
              <a:cs typeface="Anaheim"/>
              <a:sym typeface="Anaheim"/>
            </a:endParaRPr>
          </a:p>
        </p:txBody>
      </p:sp>
      <p:sp>
        <p:nvSpPr>
          <p:cNvPr id="290" name="Google Shape;290;p27"/>
          <p:cNvSpPr txBox="1"/>
          <p:nvPr/>
        </p:nvSpPr>
        <p:spPr>
          <a:xfrm>
            <a:off x="5524137" y="2032029"/>
            <a:ext cx="1172100" cy="507600"/>
          </a:xfrm>
          <a:prstGeom prst="rect">
            <a:avLst/>
          </a:prstGeom>
          <a:noFill/>
          <a:ln>
            <a:noFill/>
          </a:ln>
        </p:spPr>
        <p:txBody>
          <a:bodyPr anchorCtr="0" anchor="ctr" bIns="0" lIns="91425" spcFirstLastPara="1" rIns="91425" wrap="square" tIns="182875">
            <a:noAutofit/>
          </a:bodyPr>
          <a:lstStyle/>
          <a:p>
            <a:pPr indent="0" lvl="0" marL="0" rtl="0" algn="ctr">
              <a:spcBef>
                <a:spcPts val="0"/>
              </a:spcBef>
              <a:spcAft>
                <a:spcPts val="1600"/>
              </a:spcAft>
              <a:buNone/>
            </a:pPr>
            <a:r>
              <a:rPr b="1" lang="en" sz="1900">
                <a:solidFill>
                  <a:schemeClr val="lt1"/>
                </a:solidFill>
                <a:latin typeface="Anaheim"/>
                <a:ea typeface="Anaheim"/>
                <a:cs typeface="Anaheim"/>
                <a:sym typeface="Anaheim"/>
              </a:rPr>
              <a:t>Mockup</a:t>
            </a:r>
            <a:endParaRPr b="1" sz="1900">
              <a:solidFill>
                <a:schemeClr val="lt1"/>
              </a:solidFill>
              <a:latin typeface="Anaheim"/>
              <a:ea typeface="Anaheim"/>
              <a:cs typeface="Anaheim"/>
              <a:sym typeface="Anaheim"/>
            </a:endParaRPr>
          </a:p>
        </p:txBody>
      </p:sp>
      <p:sp>
        <p:nvSpPr>
          <p:cNvPr id="291" name="Google Shape;291;p27"/>
          <p:cNvSpPr txBox="1"/>
          <p:nvPr/>
        </p:nvSpPr>
        <p:spPr>
          <a:xfrm>
            <a:off x="6760962" y="3123804"/>
            <a:ext cx="1172100" cy="507600"/>
          </a:xfrm>
          <a:prstGeom prst="rect">
            <a:avLst/>
          </a:prstGeom>
          <a:noFill/>
          <a:ln>
            <a:noFill/>
          </a:ln>
        </p:spPr>
        <p:txBody>
          <a:bodyPr anchorCtr="0" anchor="ctr" bIns="0" lIns="91425" spcFirstLastPara="1" rIns="91425" wrap="square" tIns="182875">
            <a:noAutofit/>
          </a:bodyPr>
          <a:lstStyle/>
          <a:p>
            <a:pPr indent="0" lvl="0" marL="0" rtl="0" algn="ctr">
              <a:spcBef>
                <a:spcPts val="0"/>
              </a:spcBef>
              <a:spcAft>
                <a:spcPts val="1600"/>
              </a:spcAft>
              <a:buNone/>
            </a:pPr>
            <a:r>
              <a:rPr b="1" lang="en" sz="1900">
                <a:solidFill>
                  <a:schemeClr val="lt1"/>
                </a:solidFill>
                <a:latin typeface="Anaheim"/>
                <a:ea typeface="Anaheim"/>
                <a:cs typeface="Anaheim"/>
                <a:sym typeface="Anaheim"/>
              </a:rPr>
              <a:t>Prototype</a:t>
            </a:r>
            <a:endParaRPr b="1" sz="1900">
              <a:solidFill>
                <a:schemeClr val="lt1"/>
              </a:solidFill>
              <a:latin typeface="Anaheim"/>
              <a:ea typeface="Anaheim"/>
              <a:cs typeface="Anaheim"/>
              <a:sym typeface="Anaheim"/>
            </a:endParaRPr>
          </a:p>
        </p:txBody>
      </p:sp>
      <p:sp>
        <p:nvSpPr>
          <p:cNvPr id="292" name="Google Shape;292;p27"/>
          <p:cNvSpPr/>
          <p:nvPr/>
        </p:nvSpPr>
        <p:spPr>
          <a:xfrm>
            <a:off x="2317800" y="3153200"/>
            <a:ext cx="448500" cy="448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3" name="Google Shape;293;p27"/>
          <p:cNvSpPr/>
          <p:nvPr/>
        </p:nvSpPr>
        <p:spPr>
          <a:xfrm>
            <a:off x="4338100" y="2061425"/>
            <a:ext cx="448500" cy="448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4" name="Google Shape;294;p27"/>
          <p:cNvSpPr/>
          <p:nvPr/>
        </p:nvSpPr>
        <p:spPr>
          <a:xfrm>
            <a:off x="5885925" y="3153200"/>
            <a:ext cx="448500" cy="44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5" name="Google Shape;295;p27"/>
          <p:cNvSpPr/>
          <p:nvPr/>
        </p:nvSpPr>
        <p:spPr>
          <a:xfrm>
            <a:off x="7122750" y="2070700"/>
            <a:ext cx="448500" cy="448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6" name="Google Shape;296;p27"/>
          <p:cNvSpPr/>
          <p:nvPr/>
        </p:nvSpPr>
        <p:spPr>
          <a:xfrm>
            <a:off x="968950" y="2061425"/>
            <a:ext cx="448500" cy="44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7" name="Google Shape;297;p27"/>
          <p:cNvSpPr txBox="1"/>
          <p:nvPr>
            <p:ph idx="4294967295" type="subTitle"/>
          </p:nvPr>
        </p:nvSpPr>
        <p:spPr>
          <a:xfrm>
            <a:off x="5806175" y="3123798"/>
            <a:ext cx="608100" cy="302100"/>
          </a:xfrm>
          <a:prstGeom prst="rect">
            <a:avLst/>
          </a:prstGeom>
        </p:spPr>
        <p:txBody>
          <a:bodyPr anchorCtr="0" anchor="t" bIns="0" lIns="91425" spcFirstLastPara="1" rIns="91425" wrap="square" tIns="216000">
            <a:noAutofit/>
          </a:bodyPr>
          <a:lstStyle/>
          <a:p>
            <a:pPr indent="0" lvl="0" marL="0" rtl="0" algn="l">
              <a:spcBef>
                <a:spcPts val="0"/>
              </a:spcBef>
              <a:spcAft>
                <a:spcPts val="1600"/>
              </a:spcAft>
              <a:buNone/>
            </a:pPr>
            <a:r>
              <a:rPr b="0" lang="en">
                <a:solidFill>
                  <a:schemeClr val="lt1"/>
                </a:solidFill>
                <a:latin typeface="Anton"/>
                <a:ea typeface="Anton"/>
                <a:cs typeface="Anton"/>
                <a:sym typeface="Anton"/>
              </a:rPr>
              <a:t>0</a:t>
            </a:r>
            <a:r>
              <a:rPr lang="en">
                <a:solidFill>
                  <a:schemeClr val="lt1"/>
                </a:solidFill>
                <a:latin typeface="Anton"/>
                <a:ea typeface="Anton"/>
                <a:cs typeface="Anton"/>
                <a:sym typeface="Anton"/>
              </a:rPr>
              <a:t>3</a:t>
            </a:r>
            <a:endParaRPr>
              <a:solidFill>
                <a:schemeClr val="lt1"/>
              </a:solidFill>
              <a:latin typeface="Anton"/>
              <a:ea typeface="Anton"/>
              <a:cs typeface="Anton"/>
              <a:sym typeface="Anton"/>
            </a:endParaRPr>
          </a:p>
        </p:txBody>
      </p:sp>
      <p:sp>
        <p:nvSpPr>
          <p:cNvPr id="298" name="Google Shape;298;p27"/>
          <p:cNvSpPr txBox="1"/>
          <p:nvPr>
            <p:ph idx="4294967295" type="subTitle"/>
          </p:nvPr>
        </p:nvSpPr>
        <p:spPr>
          <a:xfrm>
            <a:off x="7042911" y="2041298"/>
            <a:ext cx="608100" cy="302100"/>
          </a:xfrm>
          <a:prstGeom prst="rect">
            <a:avLst/>
          </a:prstGeom>
        </p:spPr>
        <p:txBody>
          <a:bodyPr anchorCtr="0" anchor="t" bIns="0" lIns="91425" spcFirstLastPara="1" rIns="91425" wrap="square" tIns="216000">
            <a:noAutofit/>
          </a:bodyPr>
          <a:lstStyle/>
          <a:p>
            <a:pPr indent="0" lvl="0" marL="0" rtl="0" algn="l">
              <a:spcBef>
                <a:spcPts val="0"/>
              </a:spcBef>
              <a:spcAft>
                <a:spcPts val="1600"/>
              </a:spcAft>
              <a:buNone/>
            </a:pPr>
            <a:r>
              <a:rPr b="0" lang="en">
                <a:solidFill>
                  <a:schemeClr val="lt1"/>
                </a:solidFill>
                <a:latin typeface="Anton"/>
                <a:ea typeface="Anton"/>
                <a:cs typeface="Anton"/>
                <a:sym typeface="Anton"/>
              </a:rPr>
              <a:t>0</a:t>
            </a:r>
            <a:r>
              <a:rPr lang="en">
                <a:solidFill>
                  <a:schemeClr val="lt1"/>
                </a:solidFill>
                <a:latin typeface="Anton"/>
                <a:ea typeface="Anton"/>
                <a:cs typeface="Anton"/>
                <a:sym typeface="Anton"/>
              </a:rPr>
              <a:t>4</a:t>
            </a:r>
            <a:endParaRPr b="0">
              <a:solidFill>
                <a:schemeClr val="lt1"/>
              </a:solidFill>
              <a:latin typeface="Anton"/>
              <a:ea typeface="Anton"/>
              <a:cs typeface="Anton"/>
              <a:sym typeface="Anton"/>
            </a:endParaRPr>
          </a:p>
        </p:txBody>
      </p:sp>
      <p:sp>
        <p:nvSpPr>
          <p:cNvPr id="299" name="Google Shape;299;p27"/>
          <p:cNvSpPr txBox="1"/>
          <p:nvPr>
            <p:ph idx="4294967295" type="subTitle"/>
          </p:nvPr>
        </p:nvSpPr>
        <p:spPr>
          <a:xfrm>
            <a:off x="887350" y="2032021"/>
            <a:ext cx="618000" cy="507600"/>
          </a:xfrm>
          <a:prstGeom prst="rect">
            <a:avLst/>
          </a:prstGeom>
        </p:spPr>
        <p:txBody>
          <a:bodyPr anchorCtr="0" anchor="t" bIns="0" lIns="91425" spcFirstLastPara="1" rIns="91425" wrap="square" tIns="216000">
            <a:noAutofit/>
          </a:bodyPr>
          <a:lstStyle/>
          <a:p>
            <a:pPr indent="0" lvl="0" marL="0" rtl="0" algn="l">
              <a:spcBef>
                <a:spcPts val="0"/>
              </a:spcBef>
              <a:spcAft>
                <a:spcPts val="1600"/>
              </a:spcAft>
              <a:buNone/>
            </a:pPr>
            <a:r>
              <a:rPr b="0" lang="en">
                <a:solidFill>
                  <a:schemeClr val="dk1"/>
                </a:solidFill>
                <a:latin typeface="Anton"/>
                <a:ea typeface="Anton"/>
                <a:cs typeface="Anton"/>
                <a:sym typeface="Anton"/>
              </a:rPr>
              <a:t>0</a:t>
            </a:r>
            <a:r>
              <a:rPr lang="en">
                <a:solidFill>
                  <a:schemeClr val="dk1"/>
                </a:solidFill>
                <a:latin typeface="Anton"/>
                <a:ea typeface="Anton"/>
                <a:cs typeface="Anton"/>
                <a:sym typeface="Anton"/>
              </a:rPr>
              <a:t>0</a:t>
            </a:r>
            <a:endParaRPr b="0">
              <a:solidFill>
                <a:schemeClr val="dk1"/>
              </a:solidFill>
              <a:latin typeface="Anton"/>
              <a:ea typeface="Anton"/>
              <a:cs typeface="Anton"/>
              <a:sym typeface="Anton"/>
            </a:endParaRPr>
          </a:p>
        </p:txBody>
      </p:sp>
      <p:sp>
        <p:nvSpPr>
          <p:cNvPr id="300" name="Google Shape;300;p27"/>
          <p:cNvSpPr txBox="1"/>
          <p:nvPr>
            <p:ph idx="4294967295" type="subTitle"/>
          </p:nvPr>
        </p:nvSpPr>
        <p:spPr>
          <a:xfrm>
            <a:off x="2238013" y="3123800"/>
            <a:ext cx="608100" cy="507600"/>
          </a:xfrm>
          <a:prstGeom prst="rect">
            <a:avLst/>
          </a:prstGeom>
        </p:spPr>
        <p:txBody>
          <a:bodyPr anchorCtr="0" anchor="t" bIns="0" lIns="91425" spcFirstLastPara="1" rIns="91425" wrap="square" tIns="216000">
            <a:noAutofit/>
          </a:bodyPr>
          <a:lstStyle/>
          <a:p>
            <a:pPr indent="0" lvl="0" marL="0" rtl="0" algn="l">
              <a:spcBef>
                <a:spcPts val="0"/>
              </a:spcBef>
              <a:spcAft>
                <a:spcPts val="1600"/>
              </a:spcAft>
              <a:buNone/>
            </a:pPr>
            <a:r>
              <a:rPr b="0" lang="en">
                <a:solidFill>
                  <a:schemeClr val="dk1"/>
                </a:solidFill>
                <a:latin typeface="Anton"/>
                <a:ea typeface="Anton"/>
                <a:cs typeface="Anton"/>
                <a:sym typeface="Anton"/>
              </a:rPr>
              <a:t>0</a:t>
            </a:r>
            <a:r>
              <a:rPr lang="en">
                <a:solidFill>
                  <a:schemeClr val="dk1"/>
                </a:solidFill>
                <a:latin typeface="Anton"/>
                <a:ea typeface="Anton"/>
                <a:cs typeface="Anton"/>
                <a:sym typeface="Anton"/>
              </a:rPr>
              <a:t>1</a:t>
            </a:r>
            <a:endParaRPr b="0">
              <a:solidFill>
                <a:schemeClr val="dk1"/>
              </a:solidFill>
              <a:latin typeface="Anton"/>
              <a:ea typeface="Anton"/>
              <a:cs typeface="Anton"/>
              <a:sym typeface="Anton"/>
            </a:endParaRPr>
          </a:p>
        </p:txBody>
      </p:sp>
      <p:sp>
        <p:nvSpPr>
          <p:cNvPr id="301" name="Google Shape;301;p27"/>
          <p:cNvSpPr txBox="1"/>
          <p:nvPr>
            <p:ph idx="4294967295" type="subTitle"/>
          </p:nvPr>
        </p:nvSpPr>
        <p:spPr>
          <a:xfrm>
            <a:off x="4267950" y="2041300"/>
            <a:ext cx="608100" cy="302100"/>
          </a:xfrm>
          <a:prstGeom prst="rect">
            <a:avLst/>
          </a:prstGeom>
        </p:spPr>
        <p:txBody>
          <a:bodyPr anchorCtr="0" anchor="t" bIns="0" lIns="91425" spcFirstLastPara="1" rIns="91425" wrap="square" tIns="216000">
            <a:noAutofit/>
          </a:bodyPr>
          <a:lstStyle/>
          <a:p>
            <a:pPr indent="0" lvl="0" marL="0" rtl="0" algn="l">
              <a:spcBef>
                <a:spcPts val="0"/>
              </a:spcBef>
              <a:spcAft>
                <a:spcPts val="1600"/>
              </a:spcAft>
              <a:buNone/>
            </a:pPr>
            <a:r>
              <a:rPr b="0" lang="en">
                <a:solidFill>
                  <a:schemeClr val="lt1"/>
                </a:solidFill>
                <a:latin typeface="Anton"/>
                <a:ea typeface="Anton"/>
                <a:cs typeface="Anton"/>
                <a:sym typeface="Anton"/>
              </a:rPr>
              <a:t>0</a:t>
            </a:r>
            <a:r>
              <a:rPr lang="en">
                <a:solidFill>
                  <a:schemeClr val="lt1"/>
                </a:solidFill>
                <a:latin typeface="Anton"/>
                <a:ea typeface="Anton"/>
                <a:cs typeface="Anton"/>
                <a:sym typeface="Anton"/>
              </a:rPr>
              <a:t>2</a:t>
            </a:r>
            <a:endParaRPr>
              <a:solidFill>
                <a:schemeClr val="lt1"/>
              </a:solidFill>
              <a:latin typeface="Anton"/>
              <a:ea typeface="Anton"/>
              <a:cs typeface="Anton"/>
              <a:sym typeface="Anton"/>
            </a:endParaRPr>
          </a:p>
        </p:txBody>
      </p:sp>
      <p:sp>
        <p:nvSpPr>
          <p:cNvPr id="302" name="Google Shape;302;p27"/>
          <p:cNvSpPr txBox="1"/>
          <p:nvPr/>
        </p:nvSpPr>
        <p:spPr>
          <a:xfrm>
            <a:off x="171200" y="2661600"/>
            <a:ext cx="993000" cy="396000"/>
          </a:xfrm>
          <a:prstGeom prst="rect">
            <a:avLst/>
          </a:prstGeom>
          <a:noFill/>
          <a:ln>
            <a:noFill/>
          </a:ln>
        </p:spPr>
        <p:txBody>
          <a:bodyPr anchorCtr="0" anchor="ctr" bIns="0" lIns="91425" spcFirstLastPara="1" rIns="91425" wrap="square" tIns="182875">
            <a:noAutofit/>
          </a:bodyPr>
          <a:lstStyle/>
          <a:p>
            <a:pPr indent="0" lvl="0" marL="0" rtl="0" algn="ctr">
              <a:spcBef>
                <a:spcPts val="0"/>
              </a:spcBef>
              <a:spcAft>
                <a:spcPts val="1600"/>
              </a:spcAft>
              <a:buNone/>
            </a:pPr>
            <a:r>
              <a:rPr i="1" lang="en" sz="1900">
                <a:solidFill>
                  <a:schemeClr val="lt1"/>
                </a:solidFill>
                <a:latin typeface="Anaheim"/>
                <a:ea typeface="Anaheim"/>
                <a:cs typeface="Anaheim"/>
                <a:sym typeface="Anaheim"/>
              </a:rPr>
              <a:t>Fidelity</a:t>
            </a:r>
            <a:endParaRPr i="1" sz="1900">
              <a:solidFill>
                <a:schemeClr val="lt1"/>
              </a:solidFill>
              <a:latin typeface="Anaheim"/>
              <a:ea typeface="Anaheim"/>
              <a:cs typeface="Anaheim"/>
              <a:sym typeface="Anaheim"/>
            </a:endParaRPr>
          </a:p>
        </p:txBody>
      </p:sp>
      <p:sp>
        <p:nvSpPr>
          <p:cNvPr id="303" name="Google Shape;303;p27"/>
          <p:cNvSpPr/>
          <p:nvPr/>
        </p:nvSpPr>
        <p:spPr>
          <a:xfrm>
            <a:off x="7796700" y="2800250"/>
            <a:ext cx="200100" cy="162600"/>
          </a:xfrm>
          <a:prstGeom prst="rightArrow">
            <a:avLst>
              <a:gd fmla="val 23032"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 name="Google Shape;304;p27"/>
          <p:cNvCxnSpPr>
            <a:stCxn id="303" idx="1"/>
            <a:endCxn id="276" idx="3"/>
          </p:cNvCxnSpPr>
          <p:nvPr/>
        </p:nvCxnSpPr>
        <p:spPr>
          <a:xfrm rot="10800000">
            <a:off x="7379100" y="2881550"/>
            <a:ext cx="417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28"/>
          <p:cNvPicPr preferRelativeResize="0"/>
          <p:nvPr/>
        </p:nvPicPr>
        <p:blipFill rotWithShape="1">
          <a:blip r:embed="rId3">
            <a:alphaModFix/>
          </a:blip>
          <a:srcRect b="4237" l="0" r="0" t="4237"/>
          <a:stretch/>
        </p:blipFill>
        <p:spPr>
          <a:xfrm>
            <a:off x="2690568" y="1673903"/>
            <a:ext cx="3762891" cy="3443850"/>
          </a:xfrm>
          <a:prstGeom prst="rect">
            <a:avLst/>
          </a:prstGeom>
          <a:noFill/>
          <a:ln>
            <a:noFill/>
          </a:ln>
        </p:spPr>
      </p:pic>
      <p:sp>
        <p:nvSpPr>
          <p:cNvPr id="310" name="Google Shape;310;p28"/>
          <p:cNvSpPr txBox="1"/>
          <p:nvPr>
            <p:ph idx="1" type="subTitle"/>
          </p:nvPr>
        </p:nvSpPr>
        <p:spPr>
          <a:xfrm>
            <a:off x="720025" y="1918625"/>
            <a:ext cx="2715000" cy="84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500">
              <a:solidFill>
                <a:srgbClr val="FFFFFF"/>
              </a:solidFill>
              <a:highlight>
                <a:schemeClr val="dk1"/>
              </a:highlight>
              <a:latin typeface="Arial"/>
              <a:ea typeface="Arial"/>
              <a:cs typeface="Arial"/>
              <a:sym typeface="Arial"/>
            </a:endParaRPr>
          </a:p>
          <a:p>
            <a:pPr indent="0" lvl="0" marL="0" rtl="0" algn="l">
              <a:lnSpc>
                <a:spcPct val="115000"/>
              </a:lnSpc>
              <a:spcBef>
                <a:spcPts val="0"/>
              </a:spcBef>
              <a:spcAft>
                <a:spcPts val="0"/>
              </a:spcAft>
              <a:buNone/>
            </a:pPr>
            <a:r>
              <a:rPr lang="en" sz="1150">
                <a:solidFill>
                  <a:srgbClr val="000000"/>
                </a:solidFill>
                <a:highlight>
                  <a:schemeClr val="accent2"/>
                </a:highlight>
                <a:latin typeface="Arial"/>
                <a:ea typeface="Arial"/>
                <a:cs typeface="Arial"/>
                <a:sym typeface="Arial"/>
              </a:rPr>
              <a:t>It includes web app layout, graphic elements, images, videos, color theory, typography, etc. It mainly gives attractive looks to your product.</a:t>
            </a:r>
            <a:endParaRPr sz="1150">
              <a:solidFill>
                <a:srgbClr val="000000"/>
              </a:solidFill>
              <a:highlight>
                <a:schemeClr val="accent2"/>
              </a:highlight>
              <a:latin typeface="Arial"/>
              <a:ea typeface="Arial"/>
              <a:cs typeface="Arial"/>
              <a:sym typeface="Arial"/>
            </a:endParaRPr>
          </a:p>
          <a:p>
            <a:pPr indent="0" lvl="0" marL="0" rtl="0" algn="r">
              <a:spcBef>
                <a:spcPts val="0"/>
              </a:spcBef>
              <a:spcAft>
                <a:spcPts val="1600"/>
              </a:spcAft>
              <a:buNone/>
            </a:pPr>
            <a:r>
              <a:t/>
            </a:r>
            <a:endParaRPr/>
          </a:p>
        </p:txBody>
      </p:sp>
      <p:sp>
        <p:nvSpPr>
          <p:cNvPr id="311" name="Google Shape;311;p28"/>
          <p:cNvSpPr txBox="1"/>
          <p:nvPr>
            <p:ph type="ctrTitle"/>
          </p:nvPr>
        </p:nvSpPr>
        <p:spPr>
          <a:xfrm>
            <a:off x="1550375" y="337729"/>
            <a:ext cx="6322800" cy="12147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b="1" i="1" lang="en">
                <a:highlight>
                  <a:schemeClr val="accent2"/>
                </a:highlight>
                <a:latin typeface="Arial"/>
                <a:ea typeface="Arial"/>
                <a:cs typeface="Arial"/>
                <a:sym typeface="Arial"/>
              </a:rPr>
              <a:t>What is </a:t>
            </a:r>
            <a:r>
              <a:rPr b="1" i="1" lang="en">
                <a:highlight>
                  <a:schemeClr val="accent2"/>
                </a:highlight>
                <a:latin typeface="Arial"/>
                <a:ea typeface="Arial"/>
                <a:cs typeface="Arial"/>
                <a:sym typeface="Arial"/>
              </a:rPr>
              <a:t>difference</a:t>
            </a:r>
            <a:r>
              <a:rPr b="1" i="1" lang="en">
                <a:highlight>
                  <a:schemeClr val="accent2"/>
                </a:highlight>
                <a:latin typeface="Arial"/>
                <a:ea typeface="Arial"/>
                <a:cs typeface="Arial"/>
                <a:sym typeface="Arial"/>
              </a:rPr>
              <a:t> between </a:t>
            </a:r>
            <a:r>
              <a:rPr b="1" i="1" lang="en">
                <a:solidFill>
                  <a:schemeClr val="dk2"/>
                </a:solidFill>
                <a:highlight>
                  <a:schemeClr val="accent2"/>
                </a:highlight>
                <a:latin typeface="Arial"/>
                <a:ea typeface="Arial"/>
                <a:cs typeface="Arial"/>
                <a:sym typeface="Arial"/>
              </a:rPr>
              <a:t>UI</a:t>
            </a:r>
            <a:r>
              <a:rPr b="1" i="1" lang="en">
                <a:highlight>
                  <a:schemeClr val="accent2"/>
                </a:highlight>
                <a:latin typeface="Arial"/>
                <a:ea typeface="Arial"/>
                <a:cs typeface="Arial"/>
                <a:sym typeface="Arial"/>
              </a:rPr>
              <a:t> and </a:t>
            </a:r>
            <a:r>
              <a:rPr b="1" i="1" lang="en">
                <a:solidFill>
                  <a:schemeClr val="dk2"/>
                </a:solidFill>
                <a:highlight>
                  <a:schemeClr val="accent2"/>
                </a:highlight>
                <a:latin typeface="Arial"/>
                <a:ea typeface="Arial"/>
                <a:cs typeface="Arial"/>
                <a:sym typeface="Arial"/>
              </a:rPr>
              <a:t>UX</a:t>
            </a:r>
            <a:r>
              <a:rPr b="1" i="1" lang="en">
                <a:highlight>
                  <a:schemeClr val="accent2"/>
                </a:highlight>
                <a:latin typeface="Arial"/>
                <a:ea typeface="Arial"/>
                <a:cs typeface="Arial"/>
                <a:sym typeface="Arial"/>
              </a:rPr>
              <a:t> design </a:t>
            </a:r>
            <a:r>
              <a:rPr b="1" i="1" lang="en">
                <a:highlight>
                  <a:schemeClr val="accent2"/>
                </a:highlight>
                <a:latin typeface="Arial"/>
                <a:ea typeface="Arial"/>
                <a:cs typeface="Arial"/>
                <a:sym typeface="Arial"/>
              </a:rPr>
              <a:t>?</a:t>
            </a:r>
            <a:endParaRPr b="1" i="1">
              <a:highlight>
                <a:schemeClr val="accent2"/>
              </a:highlight>
            </a:endParaRPr>
          </a:p>
        </p:txBody>
      </p:sp>
      <p:sp>
        <p:nvSpPr>
          <p:cNvPr id="312" name="Google Shape;312;p28"/>
          <p:cNvSpPr txBox="1"/>
          <p:nvPr>
            <p:ph idx="2" type="subTitle"/>
          </p:nvPr>
        </p:nvSpPr>
        <p:spPr>
          <a:xfrm>
            <a:off x="5700850" y="2897526"/>
            <a:ext cx="2715000" cy="84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50">
                <a:highlight>
                  <a:schemeClr val="accent2"/>
                </a:highlight>
                <a:latin typeface="Arial"/>
                <a:ea typeface="Arial"/>
                <a:cs typeface="Arial"/>
                <a:sym typeface="Arial"/>
              </a:rPr>
              <a:t>UX design services are for understanding the user's journey, their needs, and requirements and converting it into a website or application. It starts with what problems are coming for the user and ends on a prototype. This is for understating a target audience and for difficulties of present users’ flows.</a:t>
            </a:r>
            <a:endParaRPr sz="1150">
              <a:highlight>
                <a:schemeClr val="accent2"/>
              </a:highlight>
            </a:endParaRPr>
          </a:p>
        </p:txBody>
      </p:sp>
      <p:sp>
        <p:nvSpPr>
          <p:cNvPr id="313" name="Google Shape;313;p28"/>
          <p:cNvSpPr txBox="1"/>
          <p:nvPr>
            <p:ph idx="3" type="subTitle"/>
          </p:nvPr>
        </p:nvSpPr>
        <p:spPr>
          <a:xfrm>
            <a:off x="622200" y="1802238"/>
            <a:ext cx="2715000" cy="411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highlight>
                  <a:schemeClr val="accent2"/>
                </a:highlight>
                <a:latin typeface="Arial"/>
                <a:ea typeface="Arial"/>
                <a:cs typeface="Arial"/>
                <a:sym typeface="Arial"/>
              </a:rPr>
              <a:t>UI (</a:t>
            </a:r>
            <a:r>
              <a:rPr b="1" lang="en">
                <a:highlight>
                  <a:schemeClr val="accent2"/>
                </a:highlight>
                <a:latin typeface="Arial"/>
                <a:ea typeface="Arial"/>
                <a:cs typeface="Arial"/>
                <a:sym typeface="Arial"/>
              </a:rPr>
              <a:t>User interface)</a:t>
            </a:r>
            <a:endParaRPr b="1" sz="2100">
              <a:highlight>
                <a:schemeClr val="accent2"/>
              </a:highlight>
            </a:endParaRPr>
          </a:p>
        </p:txBody>
      </p:sp>
      <p:sp>
        <p:nvSpPr>
          <p:cNvPr id="314" name="Google Shape;314;p28"/>
          <p:cNvSpPr txBox="1"/>
          <p:nvPr>
            <p:ph idx="4" type="subTitle"/>
          </p:nvPr>
        </p:nvSpPr>
        <p:spPr>
          <a:xfrm>
            <a:off x="5700850" y="2496050"/>
            <a:ext cx="2715000" cy="406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highlight>
                  <a:schemeClr val="accent2"/>
                </a:highlight>
                <a:latin typeface="Arial"/>
                <a:ea typeface="Arial"/>
                <a:cs typeface="Arial"/>
                <a:sym typeface="Arial"/>
              </a:rPr>
              <a:t>UX (User experience)</a:t>
            </a:r>
            <a:endParaRPr b="1" sz="2100">
              <a:highlight>
                <a:schemeClr val="accent2"/>
              </a:highlight>
            </a:endParaRPr>
          </a:p>
        </p:txBody>
      </p:sp>
      <p:pic>
        <p:nvPicPr>
          <p:cNvPr id="315" name="Google Shape;315;p28"/>
          <p:cNvPicPr preferRelativeResize="0"/>
          <p:nvPr/>
        </p:nvPicPr>
        <p:blipFill rotWithShape="1">
          <a:blip r:embed="rId4">
            <a:alphaModFix/>
          </a:blip>
          <a:srcRect b="81710" l="42779" r="44094" t="6693"/>
          <a:stretch/>
        </p:blipFill>
        <p:spPr>
          <a:xfrm flipH="1" rot="10800000">
            <a:off x="2532113" y="3775926"/>
            <a:ext cx="574401" cy="507474"/>
          </a:xfrm>
          <a:prstGeom prst="rect">
            <a:avLst/>
          </a:prstGeom>
          <a:noFill/>
          <a:ln>
            <a:noFill/>
          </a:ln>
        </p:spPr>
      </p:pic>
      <p:pic>
        <p:nvPicPr>
          <p:cNvPr id="316" name="Google Shape;316;p28"/>
          <p:cNvPicPr preferRelativeResize="0"/>
          <p:nvPr/>
        </p:nvPicPr>
        <p:blipFill rotWithShape="1">
          <a:blip r:embed="rId4">
            <a:alphaModFix/>
          </a:blip>
          <a:srcRect b="81493" l="50634" r="43731" t="9752"/>
          <a:stretch/>
        </p:blipFill>
        <p:spPr>
          <a:xfrm flipH="1" rot="10800000">
            <a:off x="885963" y="747150"/>
            <a:ext cx="254775" cy="395850"/>
          </a:xfrm>
          <a:prstGeom prst="rect">
            <a:avLst/>
          </a:prstGeom>
          <a:noFill/>
          <a:ln>
            <a:noFill/>
          </a:ln>
        </p:spPr>
      </p:pic>
      <p:pic>
        <p:nvPicPr>
          <p:cNvPr id="317" name="Google Shape;317;p28"/>
          <p:cNvPicPr preferRelativeResize="0"/>
          <p:nvPr/>
        </p:nvPicPr>
        <p:blipFill rotWithShape="1">
          <a:blip r:embed="rId4">
            <a:alphaModFix/>
          </a:blip>
          <a:srcRect b="81710" l="46414" r="44094" t="6693"/>
          <a:stretch/>
        </p:blipFill>
        <p:spPr>
          <a:xfrm flipH="1" rot="10800000">
            <a:off x="5700847" y="1705776"/>
            <a:ext cx="415326" cy="5074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9"/>
          <p:cNvSpPr txBox="1"/>
          <p:nvPr>
            <p:ph type="ctrTitle"/>
          </p:nvPr>
        </p:nvSpPr>
        <p:spPr>
          <a:xfrm>
            <a:off x="1410611" y="323271"/>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E</a:t>
            </a:r>
            <a:r>
              <a:rPr lang="en">
                <a:solidFill>
                  <a:schemeClr val="dk2"/>
                </a:solidFill>
              </a:rPr>
              <a:t>rgonomic</a:t>
            </a:r>
            <a:endParaRPr>
              <a:solidFill>
                <a:schemeClr val="dk2"/>
              </a:solidFill>
            </a:endParaRPr>
          </a:p>
        </p:txBody>
      </p:sp>
      <p:sp>
        <p:nvSpPr>
          <p:cNvPr id="323" name="Google Shape;323;p29"/>
          <p:cNvSpPr txBox="1"/>
          <p:nvPr>
            <p:ph idx="4294967295" type="subTitle"/>
          </p:nvPr>
        </p:nvSpPr>
        <p:spPr>
          <a:xfrm flipH="1">
            <a:off x="175050" y="1269350"/>
            <a:ext cx="4744800" cy="3176400"/>
          </a:xfrm>
          <a:prstGeom prst="rect">
            <a:avLst/>
          </a:prstGeom>
        </p:spPr>
        <p:txBody>
          <a:bodyPr anchorCtr="0" anchor="t" bIns="91425" lIns="91425" spcFirstLastPara="1" rIns="91425" wrap="square" tIns="91425">
            <a:noAutofit/>
          </a:bodyPr>
          <a:lstStyle/>
          <a:p>
            <a:pPr indent="0" lvl="0" marL="0" rtl="0" algn="just">
              <a:lnSpc>
                <a:spcPct val="164285"/>
              </a:lnSpc>
              <a:spcBef>
                <a:spcPts val="800"/>
              </a:spcBef>
              <a:spcAft>
                <a:spcPts val="0"/>
              </a:spcAft>
              <a:buNone/>
            </a:pPr>
            <a:r>
              <a:rPr lang="en" sz="1150">
                <a:solidFill>
                  <a:schemeClr val="lt1"/>
                </a:solidFill>
                <a:highlight>
                  <a:schemeClr val="accent2"/>
                </a:highlight>
                <a:latin typeface="Verdana"/>
                <a:ea typeface="Verdana"/>
                <a:cs typeface="Verdana"/>
                <a:sym typeface="Verdana"/>
              </a:rPr>
              <a:t>Ergonomics (or ‘human factors’ as it is referred to in North America) is a branch of science that aims to learn about human abilities and limitations, and then apply this learning to improve people’s interaction with products, systems and environments.</a:t>
            </a:r>
            <a:endParaRPr sz="1150">
              <a:solidFill>
                <a:schemeClr val="lt1"/>
              </a:solidFill>
              <a:highlight>
                <a:schemeClr val="accent2"/>
              </a:highlight>
              <a:latin typeface="Verdana"/>
              <a:ea typeface="Verdana"/>
              <a:cs typeface="Verdana"/>
              <a:sym typeface="Verdana"/>
            </a:endParaRPr>
          </a:p>
          <a:p>
            <a:pPr indent="0" lvl="0" marL="0" rtl="0" algn="just">
              <a:lnSpc>
                <a:spcPct val="164285"/>
              </a:lnSpc>
              <a:spcBef>
                <a:spcPts val="1600"/>
              </a:spcBef>
              <a:spcAft>
                <a:spcPts val="0"/>
              </a:spcAft>
              <a:buNone/>
            </a:pPr>
            <a:r>
              <a:rPr lang="en" sz="1150">
                <a:solidFill>
                  <a:schemeClr val="lt1"/>
                </a:solidFill>
                <a:highlight>
                  <a:schemeClr val="accent2"/>
                </a:highlight>
                <a:latin typeface="Verdana"/>
                <a:ea typeface="Verdana"/>
                <a:cs typeface="Verdana"/>
                <a:sym typeface="Verdana"/>
              </a:rPr>
              <a:t>Ergonomics aims to improve workspaces and environments to minimise risk of injury or harm. So as technologies change, so too does the need to ensure that the tools we access for work, rest and play are designed for our body’s requirements.</a:t>
            </a:r>
            <a:endParaRPr sz="1150">
              <a:solidFill>
                <a:schemeClr val="lt1"/>
              </a:solidFill>
              <a:highlight>
                <a:schemeClr val="accent2"/>
              </a:highlight>
              <a:latin typeface="Verdana"/>
              <a:ea typeface="Verdana"/>
              <a:cs typeface="Verdana"/>
              <a:sym typeface="Verdana"/>
            </a:endParaRPr>
          </a:p>
          <a:p>
            <a:pPr indent="0" lvl="0" marL="0" rtl="0" algn="l">
              <a:spcBef>
                <a:spcPts val="1600"/>
              </a:spcBef>
              <a:spcAft>
                <a:spcPts val="1600"/>
              </a:spcAft>
              <a:buNone/>
            </a:pPr>
            <a:r>
              <a:t/>
            </a:r>
            <a:endParaRPr sz="1150">
              <a:solidFill>
                <a:schemeClr val="lt1"/>
              </a:solidFill>
              <a:highlight>
                <a:schemeClr val="accent2"/>
              </a:highlight>
              <a:latin typeface="Roboto"/>
              <a:ea typeface="Roboto"/>
              <a:cs typeface="Roboto"/>
              <a:sym typeface="Roboto"/>
            </a:endParaRPr>
          </a:p>
        </p:txBody>
      </p:sp>
      <p:pic>
        <p:nvPicPr>
          <p:cNvPr id="324" name="Google Shape;324;p29"/>
          <p:cNvPicPr preferRelativeResize="0"/>
          <p:nvPr/>
        </p:nvPicPr>
        <p:blipFill>
          <a:blip r:embed="rId3">
            <a:alphaModFix/>
          </a:blip>
          <a:stretch>
            <a:fillRect/>
          </a:stretch>
        </p:blipFill>
        <p:spPr>
          <a:xfrm>
            <a:off x="5086225" y="983571"/>
            <a:ext cx="3769903" cy="3769903"/>
          </a:xfrm>
          <a:prstGeom prst="rect">
            <a:avLst/>
          </a:prstGeom>
          <a:noFill/>
          <a:ln>
            <a:noFill/>
          </a:ln>
          <a:effectLst>
            <a:outerShdw blurRad="100013" rotWithShape="0" algn="bl" dir="1560000" dist="19050">
              <a:srgbClr val="D9D9D9">
                <a:alpha val="97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8" name="Shape 328"/>
        <p:cNvGrpSpPr/>
        <p:nvPr/>
      </p:nvGrpSpPr>
      <p:grpSpPr>
        <a:xfrm>
          <a:off x="0" y="0"/>
          <a:ext cx="0" cy="0"/>
          <a:chOff x="0" y="0"/>
          <a:chExt cx="0" cy="0"/>
        </a:xfrm>
      </p:grpSpPr>
      <p:pic>
        <p:nvPicPr>
          <p:cNvPr id="329" name="Google Shape;329;p30"/>
          <p:cNvPicPr preferRelativeResize="0"/>
          <p:nvPr/>
        </p:nvPicPr>
        <p:blipFill rotWithShape="1">
          <a:blip r:embed="rId3">
            <a:alphaModFix/>
          </a:blip>
          <a:srcRect b="14750" l="0" r="0" t="14743"/>
          <a:stretch/>
        </p:blipFill>
        <p:spPr>
          <a:xfrm>
            <a:off x="0" y="552775"/>
            <a:ext cx="4636824" cy="3623475"/>
          </a:xfrm>
          <a:prstGeom prst="rect">
            <a:avLst/>
          </a:prstGeom>
          <a:noFill/>
          <a:ln>
            <a:noFill/>
          </a:ln>
        </p:spPr>
      </p:pic>
      <p:sp>
        <p:nvSpPr>
          <p:cNvPr id="330" name="Google Shape;330;p30"/>
          <p:cNvSpPr txBox="1"/>
          <p:nvPr/>
        </p:nvSpPr>
        <p:spPr>
          <a:xfrm>
            <a:off x="2303050" y="261000"/>
            <a:ext cx="7345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latin typeface="Anaheim"/>
                <a:ea typeface="Anaheim"/>
                <a:cs typeface="Anaheim"/>
                <a:sym typeface="Anaheim"/>
              </a:rPr>
              <a:t>                </a:t>
            </a:r>
            <a:r>
              <a:rPr b="1" lang="en" sz="2400">
                <a:solidFill>
                  <a:schemeClr val="dk2"/>
                </a:solidFill>
                <a:latin typeface="Anton"/>
                <a:ea typeface="Anton"/>
                <a:cs typeface="Anton"/>
                <a:sym typeface="Anton"/>
              </a:rPr>
              <a:t>What is responsive design?</a:t>
            </a:r>
            <a:endParaRPr b="1" sz="2400">
              <a:solidFill>
                <a:schemeClr val="dk2"/>
              </a:solidFill>
              <a:latin typeface="Anton"/>
              <a:ea typeface="Anton"/>
              <a:cs typeface="Anton"/>
              <a:sym typeface="Anton"/>
            </a:endParaRPr>
          </a:p>
        </p:txBody>
      </p:sp>
      <p:sp>
        <p:nvSpPr>
          <p:cNvPr id="331" name="Google Shape;331;p30"/>
          <p:cNvSpPr txBox="1"/>
          <p:nvPr/>
        </p:nvSpPr>
        <p:spPr>
          <a:xfrm>
            <a:off x="6878475" y="1197600"/>
            <a:ext cx="73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332" name="Google Shape;332;p30"/>
          <p:cNvSpPr txBox="1"/>
          <p:nvPr/>
        </p:nvSpPr>
        <p:spPr>
          <a:xfrm>
            <a:off x="4522525" y="1473950"/>
            <a:ext cx="45447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6E7B81"/>
                </a:solidFill>
                <a:latin typeface="Lora"/>
                <a:ea typeface="Lora"/>
                <a:cs typeface="Lora"/>
                <a:sym typeface="Lora"/>
              </a:rPr>
              <a:t>Responsive web design, also called RWD                </a:t>
            </a:r>
            <a:endParaRPr sz="1600">
              <a:solidFill>
                <a:srgbClr val="6E7B81"/>
              </a:solidFill>
              <a:latin typeface="Lora"/>
              <a:ea typeface="Lora"/>
              <a:cs typeface="Lora"/>
              <a:sym typeface="Lora"/>
            </a:endParaRPr>
          </a:p>
          <a:p>
            <a:pPr indent="0" lvl="0" marL="0" rtl="0" algn="l">
              <a:spcBef>
                <a:spcPts val="0"/>
              </a:spcBef>
              <a:spcAft>
                <a:spcPts val="0"/>
              </a:spcAft>
              <a:buNone/>
            </a:pPr>
            <a:r>
              <a:rPr lang="en" sz="1600">
                <a:solidFill>
                  <a:srgbClr val="6E7B81"/>
                </a:solidFill>
                <a:latin typeface="Lora"/>
                <a:ea typeface="Lora"/>
                <a:cs typeface="Lora"/>
                <a:sym typeface="Lora"/>
              </a:rPr>
              <a:t>design</a:t>
            </a:r>
            <a:r>
              <a:rPr lang="en" sz="1600">
                <a:solidFill>
                  <a:srgbClr val="6E7B81"/>
                </a:solidFill>
                <a:latin typeface="Lora"/>
                <a:ea typeface="Lora"/>
                <a:cs typeface="Lora"/>
                <a:sym typeface="Lora"/>
              </a:rPr>
              <a:t>,</a:t>
            </a:r>
            <a:r>
              <a:rPr lang="en" sz="1600">
                <a:solidFill>
                  <a:srgbClr val="6E7B81"/>
                </a:solidFill>
                <a:latin typeface="Lora"/>
                <a:ea typeface="Lora"/>
                <a:cs typeface="Lora"/>
                <a:sym typeface="Lora"/>
              </a:rPr>
              <a:t> describes a modern web design approach  that allows websites and pages to render (or display) on all devices and screen sizes by automatically adapting to the screen, whether it’s a desktop, laptop, tablet, or smartphone.</a:t>
            </a:r>
            <a:endParaRPr>
              <a:latin typeface="Lora"/>
              <a:ea typeface="Lora"/>
              <a:cs typeface="Lora"/>
              <a:sym typeface="Lora"/>
            </a:endParaRPr>
          </a:p>
        </p:txBody>
      </p:sp>
      <p:sp>
        <p:nvSpPr>
          <p:cNvPr id="333" name="Google Shape;333;p30"/>
          <p:cNvSpPr txBox="1"/>
          <p:nvPr/>
        </p:nvSpPr>
        <p:spPr>
          <a:xfrm>
            <a:off x="899399" y="1820854"/>
            <a:ext cx="73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334" name="Google Shape;334;p30"/>
          <p:cNvSpPr txBox="1"/>
          <p:nvPr/>
        </p:nvSpPr>
        <p:spPr>
          <a:xfrm>
            <a:off x="6648175" y="4038025"/>
            <a:ext cx="73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8" name="Shape 338"/>
        <p:cNvGrpSpPr/>
        <p:nvPr/>
      </p:nvGrpSpPr>
      <p:grpSpPr>
        <a:xfrm>
          <a:off x="0" y="0"/>
          <a:ext cx="0" cy="0"/>
          <a:chOff x="0" y="0"/>
          <a:chExt cx="0" cy="0"/>
        </a:xfrm>
      </p:grpSpPr>
      <p:sp>
        <p:nvSpPr>
          <p:cNvPr id="339" name="Google Shape;339;p31"/>
          <p:cNvSpPr txBox="1"/>
          <p:nvPr>
            <p:ph type="ctrTitle"/>
          </p:nvPr>
        </p:nvSpPr>
        <p:spPr>
          <a:xfrm>
            <a:off x="1410611" y="490996"/>
            <a:ext cx="6322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ZONING </a:t>
            </a:r>
            <a:r>
              <a:rPr lang="en">
                <a:solidFill>
                  <a:schemeClr val="dk2"/>
                </a:solidFill>
              </a:rPr>
              <a:t>DEFINITION</a:t>
            </a:r>
            <a:endParaRPr>
              <a:solidFill>
                <a:schemeClr val="dk2"/>
              </a:solidFill>
            </a:endParaRPr>
          </a:p>
        </p:txBody>
      </p:sp>
      <p:pic>
        <p:nvPicPr>
          <p:cNvPr id="340" name="Google Shape;340;p31"/>
          <p:cNvPicPr preferRelativeResize="0"/>
          <p:nvPr/>
        </p:nvPicPr>
        <p:blipFill rotWithShape="1">
          <a:blip r:embed="rId3">
            <a:alphaModFix/>
          </a:blip>
          <a:srcRect b="12961" l="59287" r="109" t="11765"/>
          <a:stretch/>
        </p:blipFill>
        <p:spPr>
          <a:xfrm>
            <a:off x="6282275" y="905500"/>
            <a:ext cx="2133600" cy="3955701"/>
          </a:xfrm>
          <a:prstGeom prst="rect">
            <a:avLst/>
          </a:prstGeom>
          <a:noFill/>
          <a:ln>
            <a:noFill/>
          </a:ln>
        </p:spPr>
      </p:pic>
      <p:sp>
        <p:nvSpPr>
          <p:cNvPr id="341" name="Google Shape;341;p31"/>
          <p:cNvSpPr txBox="1"/>
          <p:nvPr/>
        </p:nvSpPr>
        <p:spPr>
          <a:xfrm>
            <a:off x="651375" y="1068788"/>
            <a:ext cx="4491600" cy="3182700"/>
          </a:xfrm>
          <a:prstGeom prst="rect">
            <a:avLst/>
          </a:prstGeom>
          <a:noFill/>
          <a:ln>
            <a:noFill/>
          </a:ln>
        </p:spPr>
        <p:txBody>
          <a:bodyPr anchorCtr="0" anchor="ctr" bIns="0" lIns="91425" spcFirstLastPara="1" rIns="91425" wrap="square" tIns="182875">
            <a:noAutofit/>
          </a:bodyPr>
          <a:lstStyle/>
          <a:p>
            <a:pPr indent="0" lvl="0" marL="0" rtl="0" algn="l">
              <a:lnSpc>
                <a:spcPct val="115000"/>
              </a:lnSpc>
              <a:spcBef>
                <a:spcPts val="0"/>
              </a:spcBef>
              <a:spcAft>
                <a:spcPts val="1600"/>
              </a:spcAft>
              <a:buNone/>
            </a:pPr>
            <a:r>
              <a:rPr lang="en" sz="1450">
                <a:solidFill>
                  <a:srgbClr val="666666"/>
                </a:solidFill>
                <a:highlight>
                  <a:schemeClr val="accent2"/>
                </a:highlight>
                <a:latin typeface="Roboto"/>
                <a:ea typeface="Roboto"/>
                <a:cs typeface="Roboto"/>
                <a:sym typeface="Roboto"/>
              </a:rPr>
              <a:t>Zoning is a rough plan of what the future web page will be like. Blocks are used to determine where the content and functionality will be located.</a:t>
            </a:r>
            <a:endParaRPr sz="1450">
              <a:solidFill>
                <a:srgbClr val="666666"/>
              </a:solidFill>
              <a:highlight>
                <a:schemeClr val="accent2"/>
              </a:highlight>
              <a:latin typeface="Roboto"/>
              <a:ea typeface="Roboto"/>
              <a:cs typeface="Roboto"/>
              <a:sym typeface="Roboto"/>
            </a:endParaRPr>
          </a:p>
        </p:txBody>
      </p:sp>
      <p:pic>
        <p:nvPicPr>
          <p:cNvPr id="342" name="Google Shape;342;p31"/>
          <p:cNvPicPr preferRelativeResize="0"/>
          <p:nvPr/>
        </p:nvPicPr>
        <p:blipFill rotWithShape="1">
          <a:blip r:embed="rId4">
            <a:alphaModFix/>
          </a:blip>
          <a:srcRect b="81710" l="42779" r="44094" t="6693"/>
          <a:stretch/>
        </p:blipFill>
        <p:spPr>
          <a:xfrm flipH="1" rot="10800000">
            <a:off x="8128663" y="2860501"/>
            <a:ext cx="574401" cy="507474"/>
          </a:xfrm>
          <a:prstGeom prst="rect">
            <a:avLst/>
          </a:prstGeom>
          <a:noFill/>
          <a:ln>
            <a:noFill/>
          </a:ln>
        </p:spPr>
      </p:pic>
      <p:pic>
        <p:nvPicPr>
          <p:cNvPr id="343" name="Google Shape;343;p31"/>
          <p:cNvPicPr preferRelativeResize="0"/>
          <p:nvPr/>
        </p:nvPicPr>
        <p:blipFill rotWithShape="1">
          <a:blip r:embed="rId4">
            <a:alphaModFix/>
          </a:blip>
          <a:srcRect b="81493" l="50634" r="43731" t="9752"/>
          <a:stretch/>
        </p:blipFill>
        <p:spPr>
          <a:xfrm flipH="1" rot="10800000">
            <a:off x="5892125" y="3246650"/>
            <a:ext cx="254775" cy="395850"/>
          </a:xfrm>
          <a:prstGeom prst="rect">
            <a:avLst/>
          </a:prstGeom>
          <a:noFill/>
          <a:ln>
            <a:noFill/>
          </a:ln>
        </p:spPr>
      </p:pic>
      <p:pic>
        <p:nvPicPr>
          <p:cNvPr id="344" name="Google Shape;344;p31"/>
          <p:cNvPicPr preferRelativeResize="0"/>
          <p:nvPr/>
        </p:nvPicPr>
        <p:blipFill rotWithShape="1">
          <a:blip r:embed="rId4">
            <a:alphaModFix/>
          </a:blip>
          <a:srcRect b="81493" l="50634" r="43731" t="9752"/>
          <a:stretch/>
        </p:blipFill>
        <p:spPr>
          <a:xfrm flipH="1" rot="10800000">
            <a:off x="6648525" y="1256125"/>
            <a:ext cx="254775" cy="395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raphic Design Project Proposal by Slidesgo">
  <a:themeElements>
    <a:clrScheme name="Simple Light">
      <a:dk1>
        <a:srgbClr val="F3F3F3"/>
      </a:dk1>
      <a:lt1>
        <a:srgbClr val="434343"/>
      </a:lt1>
      <a:dk2>
        <a:srgbClr val="0F4C81"/>
      </a:dk2>
      <a:lt2>
        <a:srgbClr val="98BEE0"/>
      </a:lt2>
      <a:accent1>
        <a:srgbClr val="C5D8E9"/>
      </a:accent1>
      <a:accent2>
        <a:srgbClr val="F3F3F3"/>
      </a:accent2>
      <a:accent3>
        <a:srgbClr val="434343"/>
      </a:accent3>
      <a:accent4>
        <a:srgbClr val="0F4C81"/>
      </a:accent4>
      <a:accent5>
        <a:srgbClr val="98BEE0"/>
      </a:accent5>
      <a:accent6>
        <a:srgbClr val="C5D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